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36"/>
  </p:notesMasterIdLst>
  <p:handoutMasterIdLst>
    <p:handoutMasterId r:id="rId37"/>
  </p:handoutMasterIdLst>
  <p:sldIdLst>
    <p:sldId id="256" r:id="rId9"/>
    <p:sldId id="269" r:id="rId10"/>
    <p:sldId id="270" r:id="rId11"/>
    <p:sldId id="284" r:id="rId12"/>
    <p:sldId id="287" r:id="rId13"/>
    <p:sldId id="314" r:id="rId14"/>
    <p:sldId id="320" r:id="rId15"/>
    <p:sldId id="318" r:id="rId16"/>
    <p:sldId id="319" r:id="rId17"/>
    <p:sldId id="315" r:id="rId18"/>
    <p:sldId id="321" r:id="rId19"/>
    <p:sldId id="316" r:id="rId20"/>
    <p:sldId id="297" r:id="rId21"/>
    <p:sldId id="312" r:id="rId22"/>
    <p:sldId id="303" r:id="rId23"/>
    <p:sldId id="304" r:id="rId24"/>
    <p:sldId id="300" r:id="rId25"/>
    <p:sldId id="291" r:id="rId26"/>
    <p:sldId id="271" r:id="rId27"/>
    <p:sldId id="310" r:id="rId28"/>
    <p:sldId id="311" r:id="rId29"/>
    <p:sldId id="273" r:id="rId30"/>
    <p:sldId id="274" r:id="rId31"/>
    <p:sldId id="292" r:id="rId32"/>
    <p:sldId id="275" r:id="rId33"/>
    <p:sldId id="261" r:id="rId34"/>
    <p:sldId id="3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C38F9-692C-1BDC-D302-9433DBAEE961}" name="Keya Chatterjee" initials="KC" userId="S::keya.chatterjee@tcgdigital.com::0facd145-8cf8-4c54-b52b-b757e9ee3b6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864"/>
    <a:srgbClr val="C6D965"/>
    <a:srgbClr val="F4B64A"/>
    <a:srgbClr val="102A68"/>
    <a:srgbClr val="057F61"/>
    <a:srgbClr val="787878"/>
    <a:srgbClr val="DCDCDC"/>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D026F-6567-4EE8-9288-521529C75206}" v="71" dt="2025-10-31T05:09:22.1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ntanu Ray Chaudhuri" userId="b2f8ca68-197d-4da4-aea3-383a78c0f9d8" providerId="ADAL" clId="{075F8250-985F-4984-9259-41D2AFEB1839}"/>
    <pc:docChg chg="undo custSel addSld delSld modSld sldOrd">
      <pc:chgData name="Shantanu Ray Chaudhuri" userId="b2f8ca68-197d-4da4-aea3-383a78c0f9d8" providerId="ADAL" clId="{075F8250-985F-4984-9259-41D2AFEB1839}" dt="2025-10-31T12:03:42.466" v="1391" actId="20577"/>
      <pc:docMkLst>
        <pc:docMk/>
      </pc:docMkLst>
      <pc:sldChg chg="modSp mod">
        <pc:chgData name="Shantanu Ray Chaudhuri" userId="b2f8ca68-197d-4da4-aea3-383a78c0f9d8" providerId="ADAL" clId="{075F8250-985F-4984-9259-41D2AFEB1839}" dt="2025-10-31T12:03:42.466" v="1391" actId="20577"/>
        <pc:sldMkLst>
          <pc:docMk/>
          <pc:sldMk cId="3942040683" sldId="256"/>
        </pc:sldMkLst>
        <pc:spChg chg="mod">
          <ac:chgData name="Shantanu Ray Chaudhuri" userId="b2f8ca68-197d-4da4-aea3-383a78c0f9d8" providerId="ADAL" clId="{075F8250-985F-4984-9259-41D2AFEB1839}" dt="2025-10-31T12:03:42.466" v="1391" actId="20577"/>
          <ac:spMkLst>
            <pc:docMk/>
            <pc:sldMk cId="3942040683" sldId="256"/>
            <ac:spMk id="3" creationId="{00000000-0000-0000-0000-000000000000}"/>
          </ac:spMkLst>
        </pc:spChg>
        <pc:spChg chg="mod">
          <ac:chgData name="Shantanu Ray Chaudhuri" userId="b2f8ca68-197d-4da4-aea3-383a78c0f9d8" providerId="ADAL" clId="{075F8250-985F-4984-9259-41D2AFEB1839}" dt="2025-10-30T08:14:49.040" v="3" actId="1076"/>
          <ac:spMkLst>
            <pc:docMk/>
            <pc:sldMk cId="3942040683" sldId="256"/>
            <ac:spMk id="6" creationId="{00000000-0000-0000-0000-000000000000}"/>
          </ac:spMkLst>
        </pc:spChg>
      </pc:sldChg>
      <pc:sldChg chg="modSp mod">
        <pc:chgData name="Shantanu Ray Chaudhuri" userId="b2f8ca68-197d-4da4-aea3-383a78c0f9d8" providerId="ADAL" clId="{075F8250-985F-4984-9259-41D2AFEB1839}" dt="2025-10-30T16:57:59.814" v="1032" actId="20577"/>
        <pc:sldMkLst>
          <pc:docMk/>
          <pc:sldMk cId="3910193897" sldId="269"/>
        </pc:sldMkLst>
        <pc:spChg chg="mod">
          <ac:chgData name="Shantanu Ray Chaudhuri" userId="b2f8ca68-197d-4da4-aea3-383a78c0f9d8" providerId="ADAL" clId="{075F8250-985F-4984-9259-41D2AFEB1839}" dt="2025-10-30T08:31:23.447" v="52" actId="6549"/>
          <ac:spMkLst>
            <pc:docMk/>
            <pc:sldMk cId="3910193897" sldId="269"/>
            <ac:spMk id="18" creationId="{53367009-CDA7-00EE-901D-15C7C183C0FB}"/>
          </ac:spMkLst>
        </pc:spChg>
        <pc:spChg chg="mod">
          <ac:chgData name="Shantanu Ray Chaudhuri" userId="b2f8ca68-197d-4da4-aea3-383a78c0f9d8" providerId="ADAL" clId="{075F8250-985F-4984-9259-41D2AFEB1839}" dt="2025-10-30T16:57:59.814" v="1032" actId="20577"/>
          <ac:spMkLst>
            <pc:docMk/>
            <pc:sldMk cId="3910193897" sldId="269"/>
            <ac:spMk id="42" creationId="{E7B4D78E-B0E1-1BCF-04D4-74510858C98B}"/>
          </ac:spMkLst>
        </pc:spChg>
      </pc:sldChg>
      <pc:sldChg chg="addSp delSp modSp mod">
        <pc:chgData name="Shantanu Ray Chaudhuri" userId="b2f8ca68-197d-4da4-aea3-383a78c0f9d8" providerId="ADAL" clId="{075F8250-985F-4984-9259-41D2AFEB1839}" dt="2025-10-30T10:11:06.836" v="435"/>
        <pc:sldMkLst>
          <pc:docMk/>
          <pc:sldMk cId="4009306978" sldId="273"/>
        </pc:sldMkLst>
        <pc:graphicFrameChg chg="add mod">
          <ac:chgData name="Shantanu Ray Chaudhuri" userId="b2f8ca68-197d-4da4-aea3-383a78c0f9d8" providerId="ADAL" clId="{075F8250-985F-4984-9259-41D2AFEB1839}" dt="2025-10-30T10:11:06.836" v="435"/>
          <ac:graphicFrameMkLst>
            <pc:docMk/>
            <pc:sldMk cId="4009306978" sldId="273"/>
            <ac:graphicFrameMk id="3" creationId="{387D4239-3C1E-B022-1FD1-40029AA1CFD1}"/>
          </ac:graphicFrameMkLst>
        </pc:graphicFrameChg>
        <pc:picChg chg="del">
          <ac:chgData name="Shantanu Ray Chaudhuri" userId="b2f8ca68-197d-4da4-aea3-383a78c0f9d8" providerId="ADAL" clId="{075F8250-985F-4984-9259-41D2AFEB1839}" dt="2025-10-30T10:11:06.125" v="434" actId="478"/>
          <ac:picMkLst>
            <pc:docMk/>
            <pc:sldMk cId="4009306978" sldId="273"/>
            <ac:picMk id="2" creationId="{D5DF62C4-876F-558E-652D-1240E54413B7}"/>
          </ac:picMkLst>
        </pc:picChg>
      </pc:sldChg>
      <pc:sldChg chg="modSp mod">
        <pc:chgData name="Shantanu Ray Chaudhuri" userId="b2f8ca68-197d-4da4-aea3-383a78c0f9d8" providerId="ADAL" clId="{075F8250-985F-4984-9259-41D2AFEB1839}" dt="2025-10-31T05:25:11.537" v="1388" actId="20577"/>
        <pc:sldMkLst>
          <pc:docMk/>
          <pc:sldMk cId="4186838975" sldId="274"/>
        </pc:sldMkLst>
        <pc:graphicFrameChg chg="mod modGraphic">
          <ac:chgData name="Shantanu Ray Chaudhuri" userId="b2f8ca68-197d-4da4-aea3-383a78c0f9d8" providerId="ADAL" clId="{075F8250-985F-4984-9259-41D2AFEB1839}" dt="2025-10-31T05:25:11.537" v="1388" actId="20577"/>
          <ac:graphicFrameMkLst>
            <pc:docMk/>
            <pc:sldMk cId="4186838975" sldId="274"/>
            <ac:graphicFrameMk id="6" creationId="{00000000-0000-0000-0000-000000000000}"/>
          </ac:graphicFrameMkLst>
        </pc:graphicFrameChg>
      </pc:sldChg>
      <pc:sldChg chg="addSp delSp modSp mod">
        <pc:chgData name="Shantanu Ray Chaudhuri" userId="b2f8ca68-197d-4da4-aea3-383a78c0f9d8" providerId="ADAL" clId="{075F8250-985F-4984-9259-41D2AFEB1839}" dt="2025-10-30T10:41:16.905" v="565" actId="33524"/>
        <pc:sldMkLst>
          <pc:docMk/>
          <pc:sldMk cId="1741048662" sldId="275"/>
        </pc:sldMkLst>
        <pc:spChg chg="add mod">
          <ac:chgData name="Shantanu Ray Chaudhuri" userId="b2f8ca68-197d-4da4-aea3-383a78c0f9d8" providerId="ADAL" clId="{075F8250-985F-4984-9259-41D2AFEB1839}" dt="2025-10-30T10:41:16.905" v="565" actId="33524"/>
          <ac:spMkLst>
            <pc:docMk/>
            <pc:sldMk cId="1741048662" sldId="275"/>
            <ac:spMk id="2" creationId="{7FB9749A-006F-A068-200E-3CA19D9CDE3E}"/>
          </ac:spMkLst>
        </pc:spChg>
        <pc:spChg chg="del">
          <ac:chgData name="Shantanu Ray Chaudhuri" userId="b2f8ca68-197d-4da4-aea3-383a78c0f9d8" providerId="ADAL" clId="{075F8250-985F-4984-9259-41D2AFEB1839}" dt="2025-10-30T10:12:30.429" v="479" actId="478"/>
          <ac:spMkLst>
            <pc:docMk/>
            <pc:sldMk cId="1741048662" sldId="275"/>
            <ac:spMk id="6" creationId="{00000000-0000-0000-0000-000000000000}"/>
          </ac:spMkLst>
        </pc:spChg>
      </pc:sldChg>
      <pc:sldChg chg="del">
        <pc:chgData name="Shantanu Ray Chaudhuri" userId="b2f8ca68-197d-4da4-aea3-383a78c0f9d8" providerId="ADAL" clId="{075F8250-985F-4984-9259-41D2AFEB1839}" dt="2025-10-30T08:40:37.835" v="100" actId="47"/>
        <pc:sldMkLst>
          <pc:docMk/>
          <pc:sldMk cId="3679170767" sldId="283"/>
        </pc:sldMkLst>
      </pc:sldChg>
      <pc:sldChg chg="modSp mod">
        <pc:chgData name="Shantanu Ray Chaudhuri" userId="b2f8ca68-197d-4da4-aea3-383a78c0f9d8" providerId="ADAL" clId="{075F8250-985F-4984-9259-41D2AFEB1839}" dt="2025-10-31T03:58:22.297" v="1291" actId="20577"/>
        <pc:sldMkLst>
          <pc:docMk/>
          <pc:sldMk cId="1864329630" sldId="284"/>
        </pc:sldMkLst>
        <pc:spChg chg="mod">
          <ac:chgData name="Shantanu Ray Chaudhuri" userId="b2f8ca68-197d-4da4-aea3-383a78c0f9d8" providerId="ADAL" clId="{075F8250-985F-4984-9259-41D2AFEB1839}" dt="2025-10-31T03:58:22.297" v="1291" actId="20577"/>
          <ac:spMkLst>
            <pc:docMk/>
            <pc:sldMk cId="1864329630" sldId="284"/>
            <ac:spMk id="19" creationId="{00000000-0000-0000-0000-000000000000}"/>
          </ac:spMkLst>
        </pc:spChg>
      </pc:sldChg>
      <pc:sldChg chg="modSp mod">
        <pc:chgData name="Shantanu Ray Chaudhuri" userId="b2f8ca68-197d-4da4-aea3-383a78c0f9d8" providerId="ADAL" clId="{075F8250-985F-4984-9259-41D2AFEB1839}" dt="2025-10-30T08:34:34.618" v="57" actId="20577"/>
        <pc:sldMkLst>
          <pc:docMk/>
          <pc:sldMk cId="2938436352" sldId="287"/>
        </pc:sldMkLst>
        <pc:spChg chg="mod">
          <ac:chgData name="Shantanu Ray Chaudhuri" userId="b2f8ca68-197d-4da4-aea3-383a78c0f9d8" providerId="ADAL" clId="{075F8250-985F-4984-9259-41D2AFEB1839}" dt="2025-10-30T08:34:34.618" v="57" actId="20577"/>
          <ac:spMkLst>
            <pc:docMk/>
            <pc:sldMk cId="2938436352" sldId="287"/>
            <ac:spMk id="18" creationId="{00000000-0000-0000-0000-000000000000}"/>
          </ac:spMkLst>
        </pc:spChg>
      </pc:sldChg>
      <pc:sldChg chg="del">
        <pc:chgData name="Shantanu Ray Chaudhuri" userId="b2f8ca68-197d-4da4-aea3-383a78c0f9d8" providerId="ADAL" clId="{075F8250-985F-4984-9259-41D2AFEB1839}" dt="2025-10-30T08:40:27.848" v="99" actId="47"/>
        <pc:sldMkLst>
          <pc:docMk/>
          <pc:sldMk cId="727295537" sldId="288"/>
        </pc:sldMkLst>
      </pc:sldChg>
      <pc:sldChg chg="del">
        <pc:chgData name="Shantanu Ray Chaudhuri" userId="b2f8ca68-197d-4da4-aea3-383a78c0f9d8" providerId="ADAL" clId="{075F8250-985F-4984-9259-41D2AFEB1839}" dt="2025-10-30T08:40:38.973" v="101" actId="47"/>
        <pc:sldMkLst>
          <pc:docMk/>
          <pc:sldMk cId="3923903545" sldId="289"/>
        </pc:sldMkLst>
      </pc:sldChg>
      <pc:sldChg chg="del">
        <pc:chgData name="Shantanu Ray Chaudhuri" userId="b2f8ca68-197d-4da4-aea3-383a78c0f9d8" providerId="ADAL" clId="{075F8250-985F-4984-9259-41D2AFEB1839}" dt="2025-10-30T08:40:40.671" v="102" actId="47"/>
        <pc:sldMkLst>
          <pc:docMk/>
          <pc:sldMk cId="3058161619" sldId="290"/>
        </pc:sldMkLst>
      </pc:sldChg>
      <pc:sldChg chg="modSp mod">
        <pc:chgData name="Shantanu Ray Chaudhuri" userId="b2f8ca68-197d-4da4-aea3-383a78c0f9d8" providerId="ADAL" clId="{075F8250-985F-4984-9259-41D2AFEB1839}" dt="2025-10-30T10:10:56.173" v="433" actId="20577"/>
        <pc:sldMkLst>
          <pc:docMk/>
          <pc:sldMk cId="331889987" sldId="291"/>
        </pc:sldMkLst>
        <pc:spChg chg="mod">
          <ac:chgData name="Shantanu Ray Chaudhuri" userId="b2f8ca68-197d-4da4-aea3-383a78c0f9d8" providerId="ADAL" clId="{075F8250-985F-4984-9259-41D2AFEB1839}" dt="2025-10-30T10:10:56.173" v="433" actId="20577"/>
          <ac:spMkLst>
            <pc:docMk/>
            <pc:sldMk cId="331889987" sldId="291"/>
            <ac:spMk id="4" creationId="{00000000-0000-0000-0000-000000000000}"/>
          </ac:spMkLst>
        </pc:spChg>
      </pc:sldChg>
      <pc:sldChg chg="del">
        <pc:chgData name="Shantanu Ray Chaudhuri" userId="b2f8ca68-197d-4da4-aea3-383a78c0f9d8" providerId="ADAL" clId="{075F8250-985F-4984-9259-41D2AFEB1839}" dt="2025-10-30T08:40:24.806" v="98" actId="47"/>
        <pc:sldMkLst>
          <pc:docMk/>
          <pc:sldMk cId="817287111" sldId="294"/>
        </pc:sldMkLst>
      </pc:sldChg>
      <pc:sldChg chg="addSp delSp modSp mod">
        <pc:chgData name="Shantanu Ray Chaudhuri" userId="b2f8ca68-197d-4da4-aea3-383a78c0f9d8" providerId="ADAL" clId="{075F8250-985F-4984-9259-41D2AFEB1839}" dt="2025-10-30T10:09:29.361" v="416"/>
        <pc:sldMkLst>
          <pc:docMk/>
          <pc:sldMk cId="482684623" sldId="300"/>
        </pc:sldMkLst>
        <pc:spChg chg="add mod">
          <ac:chgData name="Shantanu Ray Chaudhuri" userId="b2f8ca68-197d-4da4-aea3-383a78c0f9d8" providerId="ADAL" clId="{075F8250-985F-4984-9259-41D2AFEB1839}" dt="2025-10-30T10:09:29.361" v="416"/>
          <ac:spMkLst>
            <pc:docMk/>
            <pc:sldMk cId="482684623" sldId="300"/>
            <ac:spMk id="3" creationId="{D3BFCA87-EAFD-B009-E1EC-36B2C18F9B4D}"/>
          </ac:spMkLst>
        </pc:spChg>
        <pc:spChg chg="add mod">
          <ac:chgData name="Shantanu Ray Chaudhuri" userId="b2f8ca68-197d-4da4-aea3-383a78c0f9d8" providerId="ADAL" clId="{075F8250-985F-4984-9259-41D2AFEB1839}" dt="2025-10-30T10:09:29.361" v="416"/>
          <ac:spMkLst>
            <pc:docMk/>
            <pc:sldMk cId="482684623" sldId="300"/>
            <ac:spMk id="4" creationId="{2D67E020-5FC8-445F-B638-8A546D04FB12}"/>
          </ac:spMkLst>
        </pc:spChg>
        <pc:spChg chg="add mod">
          <ac:chgData name="Shantanu Ray Chaudhuri" userId="b2f8ca68-197d-4da4-aea3-383a78c0f9d8" providerId="ADAL" clId="{075F8250-985F-4984-9259-41D2AFEB1839}" dt="2025-10-30T10:09:29.361" v="416"/>
          <ac:spMkLst>
            <pc:docMk/>
            <pc:sldMk cId="482684623" sldId="300"/>
            <ac:spMk id="5" creationId="{396F0891-0234-215A-8D90-5942BB6D4BF8}"/>
          </ac:spMkLst>
        </pc:spChg>
        <pc:spChg chg="add mod">
          <ac:chgData name="Shantanu Ray Chaudhuri" userId="b2f8ca68-197d-4da4-aea3-383a78c0f9d8" providerId="ADAL" clId="{075F8250-985F-4984-9259-41D2AFEB1839}" dt="2025-10-30T10:09:29.361" v="416"/>
          <ac:spMkLst>
            <pc:docMk/>
            <pc:sldMk cId="482684623" sldId="300"/>
            <ac:spMk id="7" creationId="{7DF99912-C577-D3DC-D9F1-E1EF3EB4A882}"/>
          </ac:spMkLst>
        </pc:spChg>
        <pc:spChg chg="add mod">
          <ac:chgData name="Shantanu Ray Chaudhuri" userId="b2f8ca68-197d-4da4-aea3-383a78c0f9d8" providerId="ADAL" clId="{075F8250-985F-4984-9259-41D2AFEB1839}" dt="2025-10-30T10:09:29.361" v="416"/>
          <ac:spMkLst>
            <pc:docMk/>
            <pc:sldMk cId="482684623" sldId="300"/>
            <ac:spMk id="8" creationId="{496D21BE-1E83-4745-1795-91ADBCF743DB}"/>
          </ac:spMkLst>
        </pc:spChg>
        <pc:spChg chg="add mod">
          <ac:chgData name="Shantanu Ray Chaudhuri" userId="b2f8ca68-197d-4da4-aea3-383a78c0f9d8" providerId="ADAL" clId="{075F8250-985F-4984-9259-41D2AFEB1839}" dt="2025-10-30T10:09:29.361" v="416"/>
          <ac:spMkLst>
            <pc:docMk/>
            <pc:sldMk cId="482684623" sldId="300"/>
            <ac:spMk id="9" creationId="{D0EE293F-0592-AD1C-8D56-2BFA7E631D56}"/>
          </ac:spMkLst>
        </pc:spChg>
        <pc:spChg chg="del">
          <ac:chgData name="Shantanu Ray Chaudhuri" userId="b2f8ca68-197d-4da4-aea3-383a78c0f9d8" providerId="ADAL" clId="{075F8250-985F-4984-9259-41D2AFEB1839}" dt="2025-10-30T10:09:21.229" v="415" actId="478"/>
          <ac:spMkLst>
            <pc:docMk/>
            <pc:sldMk cId="482684623" sldId="300"/>
            <ac:spMk id="10" creationId="{00000000-0000-0000-0000-000000000000}"/>
          </ac:spMkLst>
        </pc:spChg>
        <pc:spChg chg="mod">
          <ac:chgData name="Shantanu Ray Chaudhuri" userId="b2f8ca68-197d-4da4-aea3-383a78c0f9d8" providerId="ADAL" clId="{075F8250-985F-4984-9259-41D2AFEB1839}" dt="2025-10-30T10:09:16.319" v="414" actId="20577"/>
          <ac:spMkLst>
            <pc:docMk/>
            <pc:sldMk cId="482684623" sldId="300"/>
            <ac:spMk id="11" creationId="{00000000-0000-0000-0000-000000000000}"/>
          </ac:spMkLst>
        </pc:spChg>
        <pc:spChg chg="add mod">
          <ac:chgData name="Shantanu Ray Chaudhuri" userId="b2f8ca68-197d-4da4-aea3-383a78c0f9d8" providerId="ADAL" clId="{075F8250-985F-4984-9259-41D2AFEB1839}" dt="2025-10-30T10:09:29.361" v="416"/>
          <ac:spMkLst>
            <pc:docMk/>
            <pc:sldMk cId="482684623" sldId="300"/>
            <ac:spMk id="13" creationId="{848A124F-8659-DC53-5776-40BBF9EB55AD}"/>
          </ac:spMkLst>
        </pc:spChg>
        <pc:graphicFrameChg chg="add mod">
          <ac:chgData name="Shantanu Ray Chaudhuri" userId="b2f8ca68-197d-4da4-aea3-383a78c0f9d8" providerId="ADAL" clId="{075F8250-985F-4984-9259-41D2AFEB1839}" dt="2025-10-30T10:09:29.361" v="416"/>
          <ac:graphicFrameMkLst>
            <pc:docMk/>
            <pc:sldMk cId="482684623" sldId="300"/>
            <ac:graphicFrameMk id="14" creationId="{0D12957C-72A4-17C4-F0C5-0FD73928331E}"/>
          </ac:graphicFrameMkLst>
        </pc:graphicFrameChg>
        <pc:picChg chg="del">
          <ac:chgData name="Shantanu Ray Chaudhuri" userId="b2f8ca68-197d-4da4-aea3-383a78c0f9d8" providerId="ADAL" clId="{075F8250-985F-4984-9259-41D2AFEB1839}" dt="2025-10-30T10:09:21.229" v="415" actId="478"/>
          <ac:picMkLst>
            <pc:docMk/>
            <pc:sldMk cId="482684623" sldId="300"/>
            <ac:picMk id="2" creationId="{00000000-0000-0000-0000-000000000000}"/>
          </ac:picMkLst>
        </pc:picChg>
        <pc:picChg chg="del">
          <ac:chgData name="Shantanu Ray Chaudhuri" userId="b2f8ca68-197d-4da4-aea3-383a78c0f9d8" providerId="ADAL" clId="{075F8250-985F-4984-9259-41D2AFEB1839}" dt="2025-10-30T10:09:21.229" v="415" actId="478"/>
          <ac:picMkLst>
            <pc:docMk/>
            <pc:sldMk cId="482684623" sldId="300"/>
            <ac:picMk id="12" creationId="{00000000-0000-0000-0000-000000000000}"/>
          </ac:picMkLst>
        </pc:picChg>
        <pc:cxnChg chg="del">
          <ac:chgData name="Shantanu Ray Chaudhuri" userId="b2f8ca68-197d-4da4-aea3-383a78c0f9d8" providerId="ADAL" clId="{075F8250-985F-4984-9259-41D2AFEB1839}" dt="2025-10-30T10:09:21.229" v="415" actId="478"/>
          <ac:cxnSpMkLst>
            <pc:docMk/>
            <pc:sldMk cId="482684623" sldId="300"/>
            <ac:cxnSpMk id="6" creationId="{00000000-0008-0000-0700-000004000000}"/>
          </ac:cxnSpMkLst>
        </pc:cxnChg>
      </pc:sldChg>
      <pc:sldChg chg="del">
        <pc:chgData name="Shantanu Ray Chaudhuri" userId="b2f8ca68-197d-4da4-aea3-383a78c0f9d8" providerId="ADAL" clId="{075F8250-985F-4984-9259-41D2AFEB1839}" dt="2025-10-30T10:10:38.236" v="417" actId="47"/>
        <pc:sldMkLst>
          <pc:docMk/>
          <pc:sldMk cId="4103250370" sldId="302"/>
        </pc:sldMkLst>
      </pc:sldChg>
      <pc:sldChg chg="addSp delSp modSp mod">
        <pc:chgData name="Shantanu Ray Chaudhuri" userId="b2f8ca68-197d-4da4-aea3-383a78c0f9d8" providerId="ADAL" clId="{075F8250-985F-4984-9259-41D2AFEB1839}" dt="2025-10-30T10:08:08.126" v="372" actId="20577"/>
        <pc:sldMkLst>
          <pc:docMk/>
          <pc:sldMk cId="1722725081" sldId="303"/>
        </pc:sldMkLst>
        <pc:spChg chg="add mod">
          <ac:chgData name="Shantanu Ray Chaudhuri" userId="b2f8ca68-197d-4da4-aea3-383a78c0f9d8" providerId="ADAL" clId="{075F8250-985F-4984-9259-41D2AFEB1839}" dt="2025-10-30T10:07:55.140" v="354"/>
          <ac:spMkLst>
            <pc:docMk/>
            <pc:sldMk cId="1722725081" sldId="303"/>
            <ac:spMk id="7" creationId="{0C69F6FC-AF62-21A8-956D-674C5C23D86F}"/>
          </ac:spMkLst>
        </pc:spChg>
        <pc:spChg chg="mod">
          <ac:chgData name="Shantanu Ray Chaudhuri" userId="b2f8ca68-197d-4da4-aea3-383a78c0f9d8" providerId="ADAL" clId="{075F8250-985F-4984-9259-41D2AFEB1839}" dt="2025-10-30T10:08:08.126" v="372" actId="20577"/>
          <ac:spMkLst>
            <pc:docMk/>
            <pc:sldMk cId="1722725081" sldId="303"/>
            <ac:spMk id="11" creationId="{00000000-0000-0000-0000-000000000000}"/>
          </ac:spMkLst>
        </pc:spChg>
        <pc:spChg chg="del">
          <ac:chgData name="Shantanu Ray Chaudhuri" userId="b2f8ca68-197d-4da4-aea3-383a78c0f9d8" providerId="ADAL" clId="{075F8250-985F-4984-9259-41D2AFEB1839}" dt="2025-10-30T10:07:53.228" v="353" actId="478"/>
          <ac:spMkLst>
            <pc:docMk/>
            <pc:sldMk cId="1722725081" sldId="303"/>
            <ac:spMk id="12" creationId="{00000000-0000-0000-0000-000000000000}"/>
          </ac:spMkLst>
        </pc:spChg>
        <pc:spChg chg="del">
          <ac:chgData name="Shantanu Ray Chaudhuri" userId="b2f8ca68-197d-4da4-aea3-383a78c0f9d8" providerId="ADAL" clId="{075F8250-985F-4984-9259-41D2AFEB1839}" dt="2025-10-30T10:07:53.228" v="353" actId="478"/>
          <ac:spMkLst>
            <pc:docMk/>
            <pc:sldMk cId="1722725081" sldId="303"/>
            <ac:spMk id="13" creationId="{00000000-0000-0000-0000-000000000000}"/>
          </ac:spMkLst>
        </pc:spChg>
        <pc:spChg chg="add mod">
          <ac:chgData name="Shantanu Ray Chaudhuri" userId="b2f8ca68-197d-4da4-aea3-383a78c0f9d8" providerId="ADAL" clId="{075F8250-985F-4984-9259-41D2AFEB1839}" dt="2025-10-30T10:07:55.140" v="354"/>
          <ac:spMkLst>
            <pc:docMk/>
            <pc:sldMk cId="1722725081" sldId="303"/>
            <ac:spMk id="15" creationId="{11D571AF-C76C-65EB-12BF-82ACAC1BA1FE}"/>
          </ac:spMkLst>
        </pc:spChg>
        <pc:spChg chg="add mod">
          <ac:chgData name="Shantanu Ray Chaudhuri" userId="b2f8ca68-197d-4da4-aea3-383a78c0f9d8" providerId="ADAL" clId="{075F8250-985F-4984-9259-41D2AFEB1839}" dt="2025-10-30T10:07:55.140" v="354"/>
          <ac:spMkLst>
            <pc:docMk/>
            <pc:sldMk cId="1722725081" sldId="303"/>
            <ac:spMk id="27" creationId="{9F057159-29A9-F3B1-64FA-93ACE1448D78}"/>
          </ac:spMkLst>
        </pc:spChg>
        <pc:spChg chg="add mod">
          <ac:chgData name="Shantanu Ray Chaudhuri" userId="b2f8ca68-197d-4da4-aea3-383a78c0f9d8" providerId="ADAL" clId="{075F8250-985F-4984-9259-41D2AFEB1839}" dt="2025-10-30T10:07:55.140" v="354"/>
          <ac:spMkLst>
            <pc:docMk/>
            <pc:sldMk cId="1722725081" sldId="303"/>
            <ac:spMk id="34" creationId="{EF673C84-F4B2-620C-B08A-13C931CE3AAE}"/>
          </ac:spMkLst>
        </pc:spChg>
        <pc:spChg chg="add mod">
          <ac:chgData name="Shantanu Ray Chaudhuri" userId="b2f8ca68-197d-4da4-aea3-383a78c0f9d8" providerId="ADAL" clId="{075F8250-985F-4984-9259-41D2AFEB1839}" dt="2025-10-30T10:07:55.140" v="354"/>
          <ac:spMkLst>
            <pc:docMk/>
            <pc:sldMk cId="1722725081" sldId="303"/>
            <ac:spMk id="36" creationId="{2E57234D-69D5-FFF9-94AC-DB01DCB6B5F4}"/>
          </ac:spMkLst>
        </pc:spChg>
        <pc:spChg chg="add mod">
          <ac:chgData name="Shantanu Ray Chaudhuri" userId="b2f8ca68-197d-4da4-aea3-383a78c0f9d8" providerId="ADAL" clId="{075F8250-985F-4984-9259-41D2AFEB1839}" dt="2025-10-30T10:07:55.140" v="354"/>
          <ac:spMkLst>
            <pc:docMk/>
            <pc:sldMk cId="1722725081" sldId="303"/>
            <ac:spMk id="51" creationId="{565C3EC0-0388-B34A-DF8F-A4969FF328B6}"/>
          </ac:spMkLst>
        </pc:spChg>
        <pc:spChg chg="add mod">
          <ac:chgData name="Shantanu Ray Chaudhuri" userId="b2f8ca68-197d-4da4-aea3-383a78c0f9d8" providerId="ADAL" clId="{075F8250-985F-4984-9259-41D2AFEB1839}" dt="2025-10-30T10:07:55.140" v="354"/>
          <ac:spMkLst>
            <pc:docMk/>
            <pc:sldMk cId="1722725081" sldId="303"/>
            <ac:spMk id="54" creationId="{8F2ADAA1-C0F0-E4FC-4A01-0FF15D65BE5A}"/>
          </ac:spMkLst>
        </pc:spChg>
        <pc:spChg chg="add mod">
          <ac:chgData name="Shantanu Ray Chaudhuri" userId="b2f8ca68-197d-4da4-aea3-383a78c0f9d8" providerId="ADAL" clId="{075F8250-985F-4984-9259-41D2AFEB1839}" dt="2025-10-30T10:07:55.140" v="354"/>
          <ac:spMkLst>
            <pc:docMk/>
            <pc:sldMk cId="1722725081" sldId="303"/>
            <ac:spMk id="58" creationId="{F08C251A-6506-280A-21A5-95450D652503}"/>
          </ac:spMkLst>
        </pc:spChg>
        <pc:spChg chg="add mod">
          <ac:chgData name="Shantanu Ray Chaudhuri" userId="b2f8ca68-197d-4da4-aea3-383a78c0f9d8" providerId="ADAL" clId="{075F8250-985F-4984-9259-41D2AFEB1839}" dt="2025-10-30T10:07:55.140" v="354"/>
          <ac:spMkLst>
            <pc:docMk/>
            <pc:sldMk cId="1722725081" sldId="303"/>
            <ac:spMk id="62" creationId="{A8E33CB6-AAFE-ED4C-CDE6-F8D20CC58A29}"/>
          </ac:spMkLst>
        </pc:spChg>
        <pc:spChg chg="add mod">
          <ac:chgData name="Shantanu Ray Chaudhuri" userId="b2f8ca68-197d-4da4-aea3-383a78c0f9d8" providerId="ADAL" clId="{075F8250-985F-4984-9259-41D2AFEB1839}" dt="2025-10-30T10:07:55.140" v="354"/>
          <ac:spMkLst>
            <pc:docMk/>
            <pc:sldMk cId="1722725081" sldId="303"/>
            <ac:spMk id="67" creationId="{537698C6-037D-9AA2-00FB-1F722217932E}"/>
          </ac:spMkLst>
        </pc:spChg>
        <pc:picChg chg="del">
          <ac:chgData name="Shantanu Ray Chaudhuri" userId="b2f8ca68-197d-4da4-aea3-383a78c0f9d8" providerId="ADAL" clId="{075F8250-985F-4984-9259-41D2AFEB1839}" dt="2025-10-30T10:07:53.228" v="353" actId="478"/>
          <ac:picMkLst>
            <pc:docMk/>
            <pc:sldMk cId="1722725081" sldId="303"/>
            <ac:picMk id="2" creationId="{00000000-0000-0000-0000-000000000000}"/>
          </ac:picMkLst>
        </pc:picChg>
        <pc:picChg chg="del">
          <ac:chgData name="Shantanu Ray Chaudhuri" userId="b2f8ca68-197d-4da4-aea3-383a78c0f9d8" providerId="ADAL" clId="{075F8250-985F-4984-9259-41D2AFEB1839}" dt="2025-10-30T10:07:53.228" v="353" actId="478"/>
          <ac:picMkLst>
            <pc:docMk/>
            <pc:sldMk cId="1722725081" sldId="303"/>
            <ac:picMk id="3" creationId="{00000000-0000-0000-0000-000000000000}"/>
          </ac:picMkLst>
        </pc:picChg>
      </pc:sldChg>
      <pc:sldChg chg="addSp delSp modSp mod">
        <pc:chgData name="Shantanu Ray Chaudhuri" userId="b2f8ca68-197d-4da4-aea3-383a78c0f9d8" providerId="ADAL" clId="{075F8250-985F-4984-9259-41D2AFEB1839}" dt="2025-10-30T16:53:28.355" v="1014" actId="478"/>
        <pc:sldMkLst>
          <pc:docMk/>
          <pc:sldMk cId="2169172887" sldId="304"/>
        </pc:sldMkLst>
        <pc:spChg chg="add mod">
          <ac:chgData name="Shantanu Ray Chaudhuri" userId="b2f8ca68-197d-4da4-aea3-383a78c0f9d8" providerId="ADAL" clId="{075F8250-985F-4984-9259-41D2AFEB1839}" dt="2025-10-30T10:08:57.587" v="393"/>
          <ac:spMkLst>
            <pc:docMk/>
            <pc:sldMk cId="2169172887" sldId="304"/>
            <ac:spMk id="4" creationId="{4C5C236E-CF4E-BA69-E113-AF00444815BC}"/>
          </ac:spMkLst>
        </pc:spChg>
        <pc:spChg chg="add mod">
          <ac:chgData name="Shantanu Ray Chaudhuri" userId="b2f8ca68-197d-4da4-aea3-383a78c0f9d8" providerId="ADAL" clId="{075F8250-985F-4984-9259-41D2AFEB1839}" dt="2025-10-30T10:08:57.587" v="393"/>
          <ac:spMkLst>
            <pc:docMk/>
            <pc:sldMk cId="2169172887" sldId="304"/>
            <ac:spMk id="5" creationId="{3F9C0142-9862-2677-F0B1-CD174C29F6D1}"/>
          </ac:spMkLst>
        </pc:spChg>
        <pc:spChg chg="del mod">
          <ac:chgData name="Shantanu Ray Chaudhuri" userId="b2f8ca68-197d-4da4-aea3-383a78c0f9d8" providerId="ADAL" clId="{075F8250-985F-4984-9259-41D2AFEB1839}" dt="2025-10-30T16:53:28.355" v="1014" actId="478"/>
          <ac:spMkLst>
            <pc:docMk/>
            <pc:sldMk cId="2169172887" sldId="304"/>
            <ac:spMk id="7" creationId="{DA70E15D-75CE-5FD8-4257-4DCE02E86ADB}"/>
          </ac:spMkLst>
        </pc:spChg>
        <pc:spChg chg="add mod">
          <ac:chgData name="Shantanu Ray Chaudhuri" userId="b2f8ca68-197d-4da4-aea3-383a78c0f9d8" providerId="ADAL" clId="{075F8250-985F-4984-9259-41D2AFEB1839}" dt="2025-10-30T10:08:57.587" v="393"/>
          <ac:spMkLst>
            <pc:docMk/>
            <pc:sldMk cId="2169172887" sldId="304"/>
            <ac:spMk id="9" creationId="{2E00E969-8D6C-4164-E2FE-D919F70AFA61}"/>
          </ac:spMkLst>
        </pc:spChg>
        <pc:spChg chg="mod">
          <ac:chgData name="Shantanu Ray Chaudhuri" userId="b2f8ca68-197d-4da4-aea3-383a78c0f9d8" providerId="ADAL" clId="{075F8250-985F-4984-9259-41D2AFEB1839}" dt="2025-10-30T10:08:44.088" v="391" actId="20577"/>
          <ac:spMkLst>
            <pc:docMk/>
            <pc:sldMk cId="2169172887" sldId="304"/>
            <ac:spMk id="11" creationId="{00000000-0000-0000-0000-000000000000}"/>
          </ac:spMkLst>
        </pc:spChg>
        <pc:spChg chg="add mod">
          <ac:chgData name="Shantanu Ray Chaudhuri" userId="b2f8ca68-197d-4da4-aea3-383a78c0f9d8" providerId="ADAL" clId="{075F8250-985F-4984-9259-41D2AFEB1839}" dt="2025-10-30T10:08:57.587" v="393"/>
          <ac:spMkLst>
            <pc:docMk/>
            <pc:sldMk cId="2169172887" sldId="304"/>
            <ac:spMk id="16" creationId="{435EF258-A1B6-48A3-4B5D-02CF0C4638B4}"/>
          </ac:spMkLst>
        </pc:spChg>
        <pc:spChg chg="add mod">
          <ac:chgData name="Shantanu Ray Chaudhuri" userId="b2f8ca68-197d-4da4-aea3-383a78c0f9d8" providerId="ADAL" clId="{075F8250-985F-4984-9259-41D2AFEB1839}" dt="2025-10-30T10:08:57.587" v="393"/>
          <ac:spMkLst>
            <pc:docMk/>
            <pc:sldMk cId="2169172887" sldId="304"/>
            <ac:spMk id="52" creationId="{6198D22C-85CA-7768-093E-A37275535A44}"/>
          </ac:spMkLst>
        </pc:spChg>
        <pc:spChg chg="add mod">
          <ac:chgData name="Shantanu Ray Chaudhuri" userId="b2f8ca68-197d-4da4-aea3-383a78c0f9d8" providerId="ADAL" clId="{075F8250-985F-4984-9259-41D2AFEB1839}" dt="2025-10-30T10:08:57.587" v="393"/>
          <ac:spMkLst>
            <pc:docMk/>
            <pc:sldMk cId="2169172887" sldId="304"/>
            <ac:spMk id="53" creationId="{3DC1D372-47CF-6FEF-29AB-754BDC2CCBFE}"/>
          </ac:spMkLst>
        </pc:spChg>
        <pc:spChg chg="add mod">
          <ac:chgData name="Shantanu Ray Chaudhuri" userId="b2f8ca68-197d-4da4-aea3-383a78c0f9d8" providerId="ADAL" clId="{075F8250-985F-4984-9259-41D2AFEB1839}" dt="2025-10-30T10:08:57.587" v="393"/>
          <ac:spMkLst>
            <pc:docMk/>
            <pc:sldMk cId="2169172887" sldId="304"/>
            <ac:spMk id="58" creationId="{02721F54-07FE-445D-3D1B-42CA5A22F78B}"/>
          </ac:spMkLst>
        </pc:spChg>
        <pc:spChg chg="add mod">
          <ac:chgData name="Shantanu Ray Chaudhuri" userId="b2f8ca68-197d-4da4-aea3-383a78c0f9d8" providerId="ADAL" clId="{075F8250-985F-4984-9259-41D2AFEB1839}" dt="2025-10-30T10:08:57.587" v="393"/>
          <ac:spMkLst>
            <pc:docMk/>
            <pc:sldMk cId="2169172887" sldId="304"/>
            <ac:spMk id="59" creationId="{21C00DDD-88F3-E9CF-8032-DE0229647436}"/>
          </ac:spMkLst>
        </pc:spChg>
        <pc:spChg chg="add mod">
          <ac:chgData name="Shantanu Ray Chaudhuri" userId="b2f8ca68-197d-4da4-aea3-383a78c0f9d8" providerId="ADAL" clId="{075F8250-985F-4984-9259-41D2AFEB1839}" dt="2025-10-30T10:08:57.587" v="393"/>
          <ac:spMkLst>
            <pc:docMk/>
            <pc:sldMk cId="2169172887" sldId="304"/>
            <ac:spMk id="60" creationId="{91FDE38E-0F29-9B65-F74E-E56AF1264B64}"/>
          </ac:spMkLst>
        </pc:spChg>
        <pc:spChg chg="add mod">
          <ac:chgData name="Shantanu Ray Chaudhuri" userId="b2f8ca68-197d-4da4-aea3-383a78c0f9d8" providerId="ADAL" clId="{075F8250-985F-4984-9259-41D2AFEB1839}" dt="2025-10-30T10:08:57.587" v="393"/>
          <ac:spMkLst>
            <pc:docMk/>
            <pc:sldMk cId="2169172887" sldId="304"/>
            <ac:spMk id="69" creationId="{B875B7F2-F00A-4064-5671-D876DC243792}"/>
          </ac:spMkLst>
        </pc:spChg>
        <pc:picChg chg="del">
          <ac:chgData name="Shantanu Ray Chaudhuri" userId="b2f8ca68-197d-4da4-aea3-383a78c0f9d8" providerId="ADAL" clId="{075F8250-985F-4984-9259-41D2AFEB1839}" dt="2025-10-30T10:08:47.101" v="392" actId="478"/>
          <ac:picMkLst>
            <pc:docMk/>
            <pc:sldMk cId="2169172887" sldId="304"/>
            <ac:picMk id="3" creationId="{00000000-0000-0000-0000-000000000000}"/>
          </ac:picMkLst>
        </pc:picChg>
      </pc:sldChg>
      <pc:sldChg chg="del">
        <pc:chgData name="Shantanu Ray Chaudhuri" userId="b2f8ca68-197d-4da4-aea3-383a78c0f9d8" providerId="ADAL" clId="{075F8250-985F-4984-9259-41D2AFEB1839}" dt="2025-10-30T10:10:39.714" v="418" actId="47"/>
        <pc:sldMkLst>
          <pc:docMk/>
          <pc:sldMk cId="3694294243" sldId="306"/>
        </pc:sldMkLst>
      </pc:sldChg>
      <pc:sldChg chg="del">
        <pc:chgData name="Shantanu Ray Chaudhuri" userId="b2f8ca68-197d-4da4-aea3-383a78c0f9d8" providerId="ADAL" clId="{075F8250-985F-4984-9259-41D2AFEB1839}" dt="2025-10-30T16:40:57.075" v="950" actId="47"/>
        <pc:sldMkLst>
          <pc:docMk/>
          <pc:sldMk cId="3813555653" sldId="307"/>
        </pc:sldMkLst>
      </pc:sldChg>
      <pc:sldChg chg="del">
        <pc:chgData name="Shantanu Ray Chaudhuri" userId="b2f8ca68-197d-4da4-aea3-383a78c0f9d8" providerId="ADAL" clId="{075F8250-985F-4984-9259-41D2AFEB1839}" dt="2025-10-30T10:10:41.544" v="419" actId="47"/>
        <pc:sldMkLst>
          <pc:docMk/>
          <pc:sldMk cId="2670661617" sldId="309"/>
        </pc:sldMkLst>
      </pc:sldChg>
      <pc:sldChg chg="addSp modSp mod">
        <pc:chgData name="Shantanu Ray Chaudhuri" userId="b2f8ca68-197d-4da4-aea3-383a78c0f9d8" providerId="ADAL" clId="{075F8250-985F-4984-9259-41D2AFEB1839}" dt="2025-10-31T05:09:24.640" v="1372" actId="108"/>
        <pc:sldMkLst>
          <pc:docMk/>
          <pc:sldMk cId="3982131085" sldId="310"/>
        </pc:sldMkLst>
        <pc:spChg chg="add mod">
          <ac:chgData name="Shantanu Ray Chaudhuri" userId="b2f8ca68-197d-4da4-aea3-383a78c0f9d8" providerId="ADAL" clId="{075F8250-985F-4984-9259-41D2AFEB1839}" dt="2025-10-30T16:52:30.722" v="1012" actId="1076"/>
          <ac:spMkLst>
            <pc:docMk/>
            <pc:sldMk cId="3982131085" sldId="310"/>
            <ac:spMk id="3" creationId="{D95DA95D-80F3-15A4-0845-2BD1513A7E86}"/>
          </ac:spMkLst>
        </pc:spChg>
        <pc:spChg chg="mod">
          <ac:chgData name="Shantanu Ray Chaudhuri" userId="b2f8ca68-197d-4da4-aea3-383a78c0f9d8" providerId="ADAL" clId="{075F8250-985F-4984-9259-41D2AFEB1839}" dt="2025-10-31T05:04:10.099" v="1350" actId="20577"/>
          <ac:spMkLst>
            <pc:docMk/>
            <pc:sldMk cId="3982131085" sldId="310"/>
            <ac:spMk id="6" creationId="{00000000-0000-0000-0000-000000000000}"/>
          </ac:spMkLst>
        </pc:spChg>
        <pc:spChg chg="mod">
          <ac:chgData name="Shantanu Ray Chaudhuri" userId="b2f8ca68-197d-4da4-aea3-383a78c0f9d8" providerId="ADAL" clId="{075F8250-985F-4984-9259-41D2AFEB1839}" dt="2025-10-30T10:44:18.481" v="653" actId="20577"/>
          <ac:spMkLst>
            <pc:docMk/>
            <pc:sldMk cId="3982131085" sldId="310"/>
            <ac:spMk id="7" creationId="{00000000-0000-0000-0000-000000000000}"/>
          </ac:spMkLst>
        </pc:spChg>
        <pc:spChg chg="mod">
          <ac:chgData name="Shantanu Ray Chaudhuri" userId="b2f8ca68-197d-4da4-aea3-383a78c0f9d8" providerId="ADAL" clId="{075F8250-985F-4984-9259-41D2AFEB1839}" dt="2025-10-30T16:55:11.875" v="1016" actId="1076"/>
          <ac:spMkLst>
            <pc:docMk/>
            <pc:sldMk cId="3982131085" sldId="310"/>
            <ac:spMk id="9" creationId="{00000000-0000-0000-0000-000000000000}"/>
          </ac:spMkLst>
        </pc:spChg>
        <pc:spChg chg="mod">
          <ac:chgData name="Shantanu Ray Chaudhuri" userId="b2f8ca68-197d-4da4-aea3-383a78c0f9d8" providerId="ADAL" clId="{075F8250-985F-4984-9259-41D2AFEB1839}" dt="2025-10-30T16:55:08.870" v="1015" actId="1076"/>
          <ac:spMkLst>
            <pc:docMk/>
            <pc:sldMk cId="3982131085" sldId="310"/>
            <ac:spMk id="11" creationId="{00000000-0000-0000-0000-000000000000}"/>
          </ac:spMkLst>
        </pc:spChg>
        <pc:spChg chg="mod">
          <ac:chgData name="Shantanu Ray Chaudhuri" userId="b2f8ca68-197d-4da4-aea3-383a78c0f9d8" providerId="ADAL" clId="{075F8250-985F-4984-9259-41D2AFEB1839}" dt="2025-10-30T16:55:18.540" v="1017" actId="1076"/>
          <ac:spMkLst>
            <pc:docMk/>
            <pc:sldMk cId="3982131085" sldId="310"/>
            <ac:spMk id="17" creationId="{00000000-0000-0000-0000-000000000000}"/>
          </ac:spMkLst>
        </pc:spChg>
        <pc:spChg chg="mod">
          <ac:chgData name="Shantanu Ray Chaudhuri" userId="b2f8ca68-197d-4da4-aea3-383a78c0f9d8" providerId="ADAL" clId="{075F8250-985F-4984-9259-41D2AFEB1839}" dt="2025-10-30T16:55:22.755" v="1018" actId="1076"/>
          <ac:spMkLst>
            <pc:docMk/>
            <pc:sldMk cId="3982131085" sldId="310"/>
            <ac:spMk id="19" creationId="{00000000-0000-0000-0000-000000000000}"/>
          </ac:spMkLst>
        </pc:spChg>
        <pc:graphicFrameChg chg="add mod modGraphic">
          <ac:chgData name="Shantanu Ray Chaudhuri" userId="b2f8ca68-197d-4da4-aea3-383a78c0f9d8" providerId="ADAL" clId="{075F8250-985F-4984-9259-41D2AFEB1839}" dt="2025-10-31T05:09:24.640" v="1372" actId="108"/>
          <ac:graphicFrameMkLst>
            <pc:docMk/>
            <pc:sldMk cId="3982131085" sldId="310"/>
            <ac:graphicFrameMk id="2" creationId="{C1982BC9-8D66-088C-92EB-39322215C863}"/>
          </ac:graphicFrameMkLst>
        </pc:graphicFrameChg>
        <pc:graphicFrameChg chg="mod modGraphic">
          <ac:chgData name="Shantanu Ray Chaudhuri" userId="b2f8ca68-197d-4da4-aea3-383a78c0f9d8" providerId="ADAL" clId="{075F8250-985F-4984-9259-41D2AFEB1839}" dt="2025-10-31T05:09:22.199" v="1371"/>
          <ac:graphicFrameMkLst>
            <pc:docMk/>
            <pc:sldMk cId="3982131085" sldId="310"/>
            <ac:graphicFrameMk id="13" creationId="{00000000-0000-0000-0000-000000000000}"/>
          </ac:graphicFrameMkLst>
        </pc:graphicFrameChg>
      </pc:sldChg>
      <pc:sldChg chg="modSp mod">
        <pc:chgData name="Shantanu Ray Chaudhuri" userId="b2f8ca68-197d-4da4-aea3-383a78c0f9d8" providerId="ADAL" clId="{075F8250-985F-4984-9259-41D2AFEB1839}" dt="2025-10-30T10:11:57.420" v="478" actId="14100"/>
        <pc:sldMkLst>
          <pc:docMk/>
          <pc:sldMk cId="824170676" sldId="311"/>
        </pc:sldMkLst>
        <pc:spChg chg="mod">
          <ac:chgData name="Shantanu Ray Chaudhuri" userId="b2f8ca68-197d-4da4-aea3-383a78c0f9d8" providerId="ADAL" clId="{075F8250-985F-4984-9259-41D2AFEB1839}" dt="2025-10-30T10:11:57.420" v="478" actId="14100"/>
          <ac:spMkLst>
            <pc:docMk/>
            <pc:sldMk cId="824170676" sldId="311"/>
            <ac:spMk id="18" creationId="{00000000-0000-0000-0000-000000000000}"/>
          </ac:spMkLst>
        </pc:spChg>
      </pc:sldChg>
      <pc:sldChg chg="addSp delSp modSp mod">
        <pc:chgData name="Shantanu Ray Chaudhuri" userId="b2f8ca68-197d-4da4-aea3-383a78c0f9d8" providerId="ADAL" clId="{075F8250-985F-4984-9259-41D2AFEB1839}" dt="2025-10-30T10:07:30.786" v="352" actId="20577"/>
        <pc:sldMkLst>
          <pc:docMk/>
          <pc:sldMk cId="4236954783" sldId="312"/>
        </pc:sldMkLst>
        <pc:spChg chg="add mod">
          <ac:chgData name="Shantanu Ray Chaudhuri" userId="b2f8ca68-197d-4da4-aea3-383a78c0f9d8" providerId="ADAL" clId="{075F8250-985F-4984-9259-41D2AFEB1839}" dt="2025-10-30T10:07:12.005" v="323"/>
          <ac:spMkLst>
            <pc:docMk/>
            <pc:sldMk cId="4236954783" sldId="312"/>
            <ac:spMk id="3" creationId="{97BC29D1-82C1-6B82-A31D-A05CBF6DD9DE}"/>
          </ac:spMkLst>
        </pc:spChg>
        <pc:spChg chg="add mod">
          <ac:chgData name="Shantanu Ray Chaudhuri" userId="b2f8ca68-197d-4da4-aea3-383a78c0f9d8" providerId="ADAL" clId="{075F8250-985F-4984-9259-41D2AFEB1839}" dt="2025-10-30T10:07:12.005" v="323"/>
          <ac:spMkLst>
            <pc:docMk/>
            <pc:sldMk cId="4236954783" sldId="312"/>
            <ac:spMk id="9" creationId="{DF007BC3-D500-C509-5B03-DCA47C75E890}"/>
          </ac:spMkLst>
        </pc:spChg>
        <pc:spChg chg="mod">
          <ac:chgData name="Shantanu Ray Chaudhuri" userId="b2f8ca68-197d-4da4-aea3-383a78c0f9d8" providerId="ADAL" clId="{075F8250-985F-4984-9259-41D2AFEB1839}" dt="2025-10-30T10:07:30.786" v="352" actId="20577"/>
          <ac:spMkLst>
            <pc:docMk/>
            <pc:sldMk cId="4236954783" sldId="312"/>
            <ac:spMk id="11" creationId="{00000000-0000-0000-0000-000000000000}"/>
          </ac:spMkLst>
        </pc:spChg>
        <pc:spChg chg="add mod">
          <ac:chgData name="Shantanu Ray Chaudhuri" userId="b2f8ca68-197d-4da4-aea3-383a78c0f9d8" providerId="ADAL" clId="{075F8250-985F-4984-9259-41D2AFEB1839}" dt="2025-10-30T10:07:12.005" v="323"/>
          <ac:spMkLst>
            <pc:docMk/>
            <pc:sldMk cId="4236954783" sldId="312"/>
            <ac:spMk id="13" creationId="{74CDBB44-2364-2F6F-46EE-975C63BCEBF5}"/>
          </ac:spMkLst>
        </pc:spChg>
        <pc:spChg chg="add mod">
          <ac:chgData name="Shantanu Ray Chaudhuri" userId="b2f8ca68-197d-4da4-aea3-383a78c0f9d8" providerId="ADAL" clId="{075F8250-985F-4984-9259-41D2AFEB1839}" dt="2025-10-30T10:07:12.005" v="323"/>
          <ac:spMkLst>
            <pc:docMk/>
            <pc:sldMk cId="4236954783" sldId="312"/>
            <ac:spMk id="16" creationId="{2984ED74-D213-7E1E-F5F9-61D40443AA31}"/>
          </ac:spMkLst>
        </pc:spChg>
        <pc:spChg chg="add mod">
          <ac:chgData name="Shantanu Ray Chaudhuri" userId="b2f8ca68-197d-4da4-aea3-383a78c0f9d8" providerId="ADAL" clId="{075F8250-985F-4984-9259-41D2AFEB1839}" dt="2025-10-30T10:07:12.005" v="323"/>
          <ac:spMkLst>
            <pc:docMk/>
            <pc:sldMk cId="4236954783" sldId="312"/>
            <ac:spMk id="35" creationId="{6F52F98D-FFD4-556C-4798-002F23DEFC0A}"/>
          </ac:spMkLst>
        </pc:spChg>
        <pc:spChg chg="add mod">
          <ac:chgData name="Shantanu Ray Chaudhuri" userId="b2f8ca68-197d-4da4-aea3-383a78c0f9d8" providerId="ADAL" clId="{075F8250-985F-4984-9259-41D2AFEB1839}" dt="2025-10-30T10:07:12.005" v="323"/>
          <ac:spMkLst>
            <pc:docMk/>
            <pc:sldMk cId="4236954783" sldId="312"/>
            <ac:spMk id="36" creationId="{801C4E76-9F2B-3FC3-D187-1B1E8F0B4BB1}"/>
          </ac:spMkLst>
        </pc:spChg>
        <pc:spChg chg="add mod">
          <ac:chgData name="Shantanu Ray Chaudhuri" userId="b2f8ca68-197d-4da4-aea3-383a78c0f9d8" providerId="ADAL" clId="{075F8250-985F-4984-9259-41D2AFEB1839}" dt="2025-10-30T10:07:12.005" v="323"/>
          <ac:spMkLst>
            <pc:docMk/>
            <pc:sldMk cId="4236954783" sldId="312"/>
            <ac:spMk id="38" creationId="{87ED3D79-56C5-42E9-92AC-CE191BAD8616}"/>
          </ac:spMkLst>
        </pc:spChg>
        <pc:spChg chg="add mod">
          <ac:chgData name="Shantanu Ray Chaudhuri" userId="b2f8ca68-197d-4da4-aea3-383a78c0f9d8" providerId="ADAL" clId="{075F8250-985F-4984-9259-41D2AFEB1839}" dt="2025-10-30T10:07:12.005" v="323"/>
          <ac:spMkLst>
            <pc:docMk/>
            <pc:sldMk cId="4236954783" sldId="312"/>
            <ac:spMk id="39" creationId="{295A9700-15C9-B6EA-E84C-C7839C0772FE}"/>
          </ac:spMkLst>
        </pc:spChg>
        <pc:spChg chg="add mod">
          <ac:chgData name="Shantanu Ray Chaudhuri" userId="b2f8ca68-197d-4da4-aea3-383a78c0f9d8" providerId="ADAL" clId="{075F8250-985F-4984-9259-41D2AFEB1839}" dt="2025-10-30T10:07:12.005" v="323"/>
          <ac:spMkLst>
            <pc:docMk/>
            <pc:sldMk cId="4236954783" sldId="312"/>
            <ac:spMk id="40" creationId="{93BC7ADF-7729-A9ED-D321-DE4E9545F29A}"/>
          </ac:spMkLst>
        </pc:spChg>
        <pc:spChg chg="add mod">
          <ac:chgData name="Shantanu Ray Chaudhuri" userId="b2f8ca68-197d-4da4-aea3-383a78c0f9d8" providerId="ADAL" clId="{075F8250-985F-4984-9259-41D2AFEB1839}" dt="2025-10-30T10:07:12.005" v="323"/>
          <ac:spMkLst>
            <pc:docMk/>
            <pc:sldMk cId="4236954783" sldId="312"/>
            <ac:spMk id="50" creationId="{1C4B72B3-A121-FBD2-376A-F7113D64176F}"/>
          </ac:spMkLst>
        </pc:spChg>
        <pc:picChg chg="del">
          <ac:chgData name="Shantanu Ray Chaudhuri" userId="b2f8ca68-197d-4da4-aea3-383a78c0f9d8" providerId="ADAL" clId="{075F8250-985F-4984-9259-41D2AFEB1839}" dt="2025-10-30T10:07:09.447" v="322" actId="478"/>
          <ac:picMkLst>
            <pc:docMk/>
            <pc:sldMk cId="4236954783" sldId="312"/>
            <ac:picMk id="4" creationId="{00000000-0000-0000-0000-000000000000}"/>
          </ac:picMkLst>
        </pc:picChg>
      </pc:sldChg>
      <pc:sldChg chg="del">
        <pc:chgData name="Shantanu Ray Chaudhuri" userId="b2f8ca68-197d-4da4-aea3-383a78c0f9d8" providerId="ADAL" clId="{075F8250-985F-4984-9259-41D2AFEB1839}" dt="2025-10-30T10:03:50.239" v="285" actId="47"/>
        <pc:sldMkLst>
          <pc:docMk/>
          <pc:sldMk cId="4225825152" sldId="313"/>
        </pc:sldMkLst>
      </pc:sldChg>
      <pc:sldChg chg="addSp delSp modSp new mod">
        <pc:chgData name="Shantanu Ray Chaudhuri" userId="b2f8ca68-197d-4da4-aea3-383a78c0f9d8" providerId="ADAL" clId="{075F8250-985F-4984-9259-41D2AFEB1839}" dt="2025-10-30T17:27:47.338" v="1251" actId="20577"/>
        <pc:sldMkLst>
          <pc:docMk/>
          <pc:sldMk cId="1878810062" sldId="314"/>
        </pc:sldMkLst>
        <pc:spChg chg="del">
          <ac:chgData name="Shantanu Ray Chaudhuri" userId="b2f8ca68-197d-4da4-aea3-383a78c0f9d8" providerId="ADAL" clId="{075F8250-985F-4984-9259-41D2AFEB1839}" dt="2025-10-30T08:39:32.247" v="59" actId="478"/>
          <ac:spMkLst>
            <pc:docMk/>
            <pc:sldMk cId="1878810062" sldId="314"/>
            <ac:spMk id="2" creationId="{D4D34C89-F7EA-9770-B903-B9D23CC4E998}"/>
          </ac:spMkLst>
        </pc:spChg>
        <pc:spChg chg="del">
          <ac:chgData name="Shantanu Ray Chaudhuri" userId="b2f8ca68-197d-4da4-aea3-383a78c0f9d8" providerId="ADAL" clId="{075F8250-985F-4984-9259-41D2AFEB1839}" dt="2025-10-30T08:39:33.568" v="60" actId="478"/>
          <ac:spMkLst>
            <pc:docMk/>
            <pc:sldMk cId="1878810062" sldId="314"/>
            <ac:spMk id="3" creationId="{7AAB577E-423A-8787-7522-BEA18C82685E}"/>
          </ac:spMkLst>
        </pc:spChg>
        <pc:spChg chg="add mod">
          <ac:chgData name="Shantanu Ray Chaudhuri" userId="b2f8ca68-197d-4da4-aea3-383a78c0f9d8" providerId="ADAL" clId="{075F8250-985F-4984-9259-41D2AFEB1839}" dt="2025-10-30T17:24:20.444" v="1209" actId="20577"/>
          <ac:spMkLst>
            <pc:docMk/>
            <pc:sldMk cId="1878810062" sldId="314"/>
            <ac:spMk id="5" creationId="{6604B0C6-9FD0-B2B4-8C9C-E0724ACB85BA}"/>
          </ac:spMkLst>
        </pc:spChg>
        <pc:spChg chg="add mod">
          <ac:chgData name="Shantanu Ray Chaudhuri" userId="b2f8ca68-197d-4da4-aea3-383a78c0f9d8" providerId="ADAL" clId="{075F8250-985F-4984-9259-41D2AFEB1839}" dt="2025-10-30T17:27:47.338" v="1251" actId="20577"/>
          <ac:spMkLst>
            <pc:docMk/>
            <pc:sldMk cId="1878810062" sldId="314"/>
            <ac:spMk id="6" creationId="{53382850-7228-3F60-EA7C-E701710A876D}"/>
          </ac:spMkLst>
        </pc:spChg>
      </pc:sldChg>
      <pc:sldChg chg="modSp add mod">
        <pc:chgData name="Shantanu Ray Chaudhuri" userId="b2f8ca68-197d-4da4-aea3-383a78c0f9d8" providerId="ADAL" clId="{075F8250-985F-4984-9259-41D2AFEB1839}" dt="2025-10-30T17:27:17.232" v="1244" actId="20577"/>
        <pc:sldMkLst>
          <pc:docMk/>
          <pc:sldMk cId="1344353994" sldId="315"/>
        </pc:sldMkLst>
        <pc:spChg chg="mod">
          <ac:chgData name="Shantanu Ray Chaudhuri" userId="b2f8ca68-197d-4da4-aea3-383a78c0f9d8" providerId="ADAL" clId="{075F8250-985F-4984-9259-41D2AFEB1839}" dt="2025-10-30T17:23:01.948" v="1187" actId="113"/>
          <ac:spMkLst>
            <pc:docMk/>
            <pc:sldMk cId="1344353994" sldId="315"/>
            <ac:spMk id="5" creationId="{8AD4241A-0487-932F-BC5D-2D868A2D50CC}"/>
          </ac:spMkLst>
        </pc:spChg>
        <pc:spChg chg="mod">
          <ac:chgData name="Shantanu Ray Chaudhuri" userId="b2f8ca68-197d-4da4-aea3-383a78c0f9d8" providerId="ADAL" clId="{075F8250-985F-4984-9259-41D2AFEB1839}" dt="2025-10-30T17:27:17.232" v="1244" actId="20577"/>
          <ac:spMkLst>
            <pc:docMk/>
            <pc:sldMk cId="1344353994" sldId="315"/>
            <ac:spMk id="6" creationId="{4C10C41C-5EC7-170A-EF5F-1A13F79074CB}"/>
          </ac:spMkLst>
        </pc:spChg>
      </pc:sldChg>
      <pc:sldChg chg="new del">
        <pc:chgData name="Shantanu Ray Chaudhuri" userId="b2f8ca68-197d-4da4-aea3-383a78c0f9d8" providerId="ADAL" clId="{075F8250-985F-4984-9259-41D2AFEB1839}" dt="2025-10-30T08:41:04.360" v="104" actId="47"/>
        <pc:sldMkLst>
          <pc:docMk/>
          <pc:sldMk cId="3612678711" sldId="315"/>
        </pc:sldMkLst>
      </pc:sldChg>
      <pc:sldChg chg="addSp delSp modSp add mod">
        <pc:chgData name="Shantanu Ray Chaudhuri" userId="b2f8ca68-197d-4da4-aea3-383a78c0f9d8" providerId="ADAL" clId="{075F8250-985F-4984-9259-41D2AFEB1839}" dt="2025-10-30T17:27:01.023" v="1239" actId="20577"/>
        <pc:sldMkLst>
          <pc:docMk/>
          <pc:sldMk cId="2152279007" sldId="316"/>
        </pc:sldMkLst>
        <pc:spChg chg="add mod">
          <ac:chgData name="Shantanu Ray Chaudhuri" userId="b2f8ca68-197d-4da4-aea3-383a78c0f9d8" providerId="ADAL" clId="{075F8250-985F-4984-9259-41D2AFEB1839}" dt="2025-10-30T11:18:01.667" v="745"/>
          <ac:spMkLst>
            <pc:docMk/>
            <pc:sldMk cId="2152279007" sldId="316"/>
            <ac:spMk id="3" creationId="{0334E1AB-822F-96CB-D20C-FB46F8EE33AE}"/>
          </ac:spMkLst>
        </pc:spChg>
        <pc:spChg chg="mod">
          <ac:chgData name="Shantanu Ray Chaudhuri" userId="b2f8ca68-197d-4da4-aea3-383a78c0f9d8" providerId="ADAL" clId="{075F8250-985F-4984-9259-41D2AFEB1839}" dt="2025-10-30T17:26:25.315" v="1236" actId="404"/>
          <ac:spMkLst>
            <pc:docMk/>
            <pc:sldMk cId="2152279007" sldId="316"/>
            <ac:spMk id="5" creationId="{86C315D9-9148-90A4-AF6A-6611EDE92DD9}"/>
          </ac:spMkLst>
        </pc:spChg>
        <pc:spChg chg="mod">
          <ac:chgData name="Shantanu Ray Chaudhuri" userId="b2f8ca68-197d-4da4-aea3-383a78c0f9d8" providerId="ADAL" clId="{075F8250-985F-4984-9259-41D2AFEB1839}" dt="2025-10-30T17:27:01.023" v="1239" actId="20577"/>
          <ac:spMkLst>
            <pc:docMk/>
            <pc:sldMk cId="2152279007" sldId="316"/>
            <ac:spMk id="6" creationId="{AAA7AA2D-0F6D-E262-A04B-69C7479B2D9B}"/>
          </ac:spMkLst>
        </pc:spChg>
        <pc:graphicFrameChg chg="add del mod">
          <ac:chgData name="Shantanu Ray Chaudhuri" userId="b2f8ca68-197d-4da4-aea3-383a78c0f9d8" providerId="ADAL" clId="{075F8250-985F-4984-9259-41D2AFEB1839}" dt="2025-10-30T11:20:09.444" v="758" actId="478"/>
          <ac:graphicFrameMkLst>
            <pc:docMk/>
            <pc:sldMk cId="2152279007" sldId="316"/>
            <ac:graphicFrameMk id="2" creationId="{078383D0-B150-DAA8-604E-ADE46E4B35CB}"/>
          </ac:graphicFrameMkLst>
        </pc:graphicFrameChg>
      </pc:sldChg>
      <pc:sldChg chg="addSp delSp modSp new mod ord">
        <pc:chgData name="Shantanu Ray Chaudhuri" userId="b2f8ca68-197d-4da4-aea3-383a78c0f9d8" providerId="ADAL" clId="{075F8250-985F-4984-9259-41D2AFEB1839}" dt="2025-10-31T04:47:37.945" v="1297"/>
        <pc:sldMkLst>
          <pc:docMk/>
          <pc:sldMk cId="1643021467" sldId="317"/>
        </pc:sldMkLst>
        <pc:spChg chg="del">
          <ac:chgData name="Shantanu Ray Chaudhuri" userId="b2f8ca68-197d-4da4-aea3-383a78c0f9d8" providerId="ADAL" clId="{075F8250-985F-4984-9259-41D2AFEB1839}" dt="2025-10-30T10:05:33.058" v="287" actId="478"/>
          <ac:spMkLst>
            <pc:docMk/>
            <pc:sldMk cId="1643021467" sldId="317"/>
            <ac:spMk id="2" creationId="{8B7FB5A1-C85D-8E59-C6FA-01520CF4D975}"/>
          </ac:spMkLst>
        </pc:spChg>
        <pc:spChg chg="del">
          <ac:chgData name="Shantanu Ray Chaudhuri" userId="b2f8ca68-197d-4da4-aea3-383a78c0f9d8" providerId="ADAL" clId="{075F8250-985F-4984-9259-41D2AFEB1839}" dt="2025-10-30T10:05:35.150" v="288" actId="478"/>
          <ac:spMkLst>
            <pc:docMk/>
            <pc:sldMk cId="1643021467" sldId="317"/>
            <ac:spMk id="3" creationId="{2B38BC9C-7DE4-B824-C202-4079058A7A17}"/>
          </ac:spMkLst>
        </pc:spChg>
        <pc:spChg chg="add mod">
          <ac:chgData name="Shantanu Ray Chaudhuri" userId="b2f8ca68-197d-4da4-aea3-383a78c0f9d8" providerId="ADAL" clId="{075F8250-985F-4984-9259-41D2AFEB1839}" dt="2025-10-30T10:05:36.386" v="289"/>
          <ac:spMkLst>
            <pc:docMk/>
            <pc:sldMk cId="1643021467" sldId="317"/>
            <ac:spMk id="5" creationId="{A394845A-F3E2-783E-0CBC-AA259F11DD6B}"/>
          </ac:spMkLst>
        </pc:spChg>
        <pc:spChg chg="add mod">
          <ac:chgData name="Shantanu Ray Chaudhuri" userId="b2f8ca68-197d-4da4-aea3-383a78c0f9d8" providerId="ADAL" clId="{075F8250-985F-4984-9259-41D2AFEB1839}" dt="2025-10-30T10:06:46.525" v="321" actId="20577"/>
          <ac:spMkLst>
            <pc:docMk/>
            <pc:sldMk cId="1643021467" sldId="317"/>
            <ac:spMk id="6" creationId="{32F2F8DC-06F9-1F3E-B5D4-7967D5CC74AB}"/>
          </ac:spMkLst>
        </pc:spChg>
        <pc:graphicFrameChg chg="add mod">
          <ac:chgData name="Shantanu Ray Chaudhuri" userId="b2f8ca68-197d-4da4-aea3-383a78c0f9d8" providerId="ADAL" clId="{075F8250-985F-4984-9259-41D2AFEB1839}" dt="2025-10-30T10:05:36.386" v="289"/>
          <ac:graphicFrameMkLst>
            <pc:docMk/>
            <pc:sldMk cId="1643021467" sldId="317"/>
            <ac:graphicFrameMk id="4" creationId="{58829B8D-5BDC-B682-C0E3-9606EBB6CFA6}"/>
          </ac:graphicFrameMkLst>
        </pc:graphicFrameChg>
      </pc:sldChg>
      <pc:sldChg chg="modSp add mod">
        <pc:chgData name="Shantanu Ray Chaudhuri" userId="b2f8ca68-197d-4da4-aea3-383a78c0f9d8" providerId="ADAL" clId="{075F8250-985F-4984-9259-41D2AFEB1839}" dt="2025-10-30T17:27:34.795" v="1248" actId="20577"/>
        <pc:sldMkLst>
          <pc:docMk/>
          <pc:sldMk cId="1535979950" sldId="318"/>
        </pc:sldMkLst>
        <pc:spChg chg="mod">
          <ac:chgData name="Shantanu Ray Chaudhuri" userId="b2f8ca68-197d-4da4-aea3-383a78c0f9d8" providerId="ADAL" clId="{075F8250-985F-4984-9259-41D2AFEB1839}" dt="2025-10-30T17:23:36.472" v="1202" actId="113"/>
          <ac:spMkLst>
            <pc:docMk/>
            <pc:sldMk cId="1535979950" sldId="318"/>
            <ac:spMk id="5" creationId="{CDC2463D-A18B-6095-52E0-311949E8D503}"/>
          </ac:spMkLst>
        </pc:spChg>
        <pc:spChg chg="mod">
          <ac:chgData name="Shantanu Ray Chaudhuri" userId="b2f8ca68-197d-4da4-aea3-383a78c0f9d8" providerId="ADAL" clId="{075F8250-985F-4984-9259-41D2AFEB1839}" dt="2025-10-30T17:27:34.795" v="1248" actId="20577"/>
          <ac:spMkLst>
            <pc:docMk/>
            <pc:sldMk cId="1535979950" sldId="318"/>
            <ac:spMk id="6" creationId="{25D3DC30-4092-F1B4-A51F-890051ED4D0E}"/>
          </ac:spMkLst>
        </pc:spChg>
      </pc:sldChg>
      <pc:sldChg chg="modSp add mod">
        <pc:chgData name="Shantanu Ray Chaudhuri" userId="b2f8ca68-197d-4da4-aea3-383a78c0f9d8" providerId="ADAL" clId="{075F8250-985F-4984-9259-41D2AFEB1839}" dt="2025-10-31T04:25:58.962" v="1293" actId="6549"/>
        <pc:sldMkLst>
          <pc:docMk/>
          <pc:sldMk cId="1180992680" sldId="319"/>
        </pc:sldMkLst>
        <pc:spChg chg="mod">
          <ac:chgData name="Shantanu Ray Chaudhuri" userId="b2f8ca68-197d-4da4-aea3-383a78c0f9d8" providerId="ADAL" clId="{075F8250-985F-4984-9259-41D2AFEB1839}" dt="2025-10-31T04:25:58.962" v="1293" actId="6549"/>
          <ac:spMkLst>
            <pc:docMk/>
            <pc:sldMk cId="1180992680" sldId="319"/>
            <ac:spMk id="5" creationId="{338C2E39-66BD-DCB0-A67B-3478462122DB}"/>
          </ac:spMkLst>
        </pc:spChg>
        <pc:spChg chg="mod">
          <ac:chgData name="Shantanu Ray Chaudhuri" userId="b2f8ca68-197d-4da4-aea3-383a78c0f9d8" providerId="ADAL" clId="{075F8250-985F-4984-9259-41D2AFEB1839}" dt="2025-10-30T17:27:24.693" v="1246" actId="20577"/>
          <ac:spMkLst>
            <pc:docMk/>
            <pc:sldMk cId="1180992680" sldId="319"/>
            <ac:spMk id="6" creationId="{80CBBCD2-0984-DD55-66A3-9DDE69EBFA3A}"/>
          </ac:spMkLst>
        </pc:spChg>
      </pc:sldChg>
      <pc:sldChg chg="modSp add mod">
        <pc:chgData name="Shantanu Ray Chaudhuri" userId="b2f8ca68-197d-4da4-aea3-383a78c0f9d8" providerId="ADAL" clId="{075F8250-985F-4984-9259-41D2AFEB1839}" dt="2025-10-30T17:27:42.450" v="1250" actId="20577"/>
        <pc:sldMkLst>
          <pc:docMk/>
          <pc:sldMk cId="2068637468" sldId="320"/>
        </pc:sldMkLst>
        <pc:spChg chg="mod">
          <ac:chgData name="Shantanu Ray Chaudhuri" userId="b2f8ca68-197d-4da4-aea3-383a78c0f9d8" providerId="ADAL" clId="{075F8250-985F-4984-9259-41D2AFEB1839}" dt="2025-10-30T17:24:08.675" v="1206" actId="20577"/>
          <ac:spMkLst>
            <pc:docMk/>
            <pc:sldMk cId="2068637468" sldId="320"/>
            <ac:spMk id="5" creationId="{CE5C398E-AC36-AC29-849B-F01AF9409C4F}"/>
          </ac:spMkLst>
        </pc:spChg>
        <pc:spChg chg="mod">
          <ac:chgData name="Shantanu Ray Chaudhuri" userId="b2f8ca68-197d-4da4-aea3-383a78c0f9d8" providerId="ADAL" clId="{075F8250-985F-4984-9259-41D2AFEB1839}" dt="2025-10-30T17:27:42.450" v="1250" actId="20577"/>
          <ac:spMkLst>
            <pc:docMk/>
            <pc:sldMk cId="2068637468" sldId="320"/>
            <ac:spMk id="6" creationId="{A9A64D8B-15E0-2D82-A054-A86035A02B56}"/>
          </ac:spMkLst>
        </pc:spChg>
      </pc:sldChg>
      <pc:sldChg chg="modSp add mod">
        <pc:chgData name="Shantanu Ray Chaudhuri" userId="b2f8ca68-197d-4da4-aea3-383a78c0f9d8" providerId="ADAL" clId="{075F8250-985F-4984-9259-41D2AFEB1839}" dt="2025-10-31T04:34:34.856" v="1295" actId="20577"/>
        <pc:sldMkLst>
          <pc:docMk/>
          <pc:sldMk cId="2793060202" sldId="321"/>
        </pc:sldMkLst>
        <pc:spChg chg="mod">
          <ac:chgData name="Shantanu Ray Chaudhuri" userId="b2f8ca68-197d-4da4-aea3-383a78c0f9d8" providerId="ADAL" clId="{075F8250-985F-4984-9259-41D2AFEB1839}" dt="2025-10-31T04:34:34.856" v="1295" actId="20577"/>
          <ac:spMkLst>
            <pc:docMk/>
            <pc:sldMk cId="2793060202" sldId="321"/>
            <ac:spMk id="5" creationId="{1957AC33-2AD8-4193-98A8-4A0FC6988659}"/>
          </ac:spMkLst>
        </pc:spChg>
        <pc:spChg chg="mod">
          <ac:chgData name="Shantanu Ray Chaudhuri" userId="b2f8ca68-197d-4da4-aea3-383a78c0f9d8" providerId="ADAL" clId="{075F8250-985F-4984-9259-41D2AFEB1839}" dt="2025-10-30T17:27:09.937" v="1242" actId="20577"/>
          <ac:spMkLst>
            <pc:docMk/>
            <pc:sldMk cId="2793060202" sldId="321"/>
            <ac:spMk id="6" creationId="{A5E09199-0C83-F7D5-2D0E-49F75DC4A0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48A79E-2430-4811-87CF-98E484D29C29}" type="datetimeFigureOut">
              <a:rPr lang="en-IN" smtClean="0"/>
              <a:t>31-10-2025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10EE5F-C8FB-4FAD-BB31-2F91C531944C}" type="slidenum">
              <a:rPr lang="en-IN" smtClean="0"/>
              <a:t>‹#›</a:t>
            </a:fld>
            <a:endParaRPr lang="en-IN"/>
          </a:p>
        </p:txBody>
      </p:sp>
    </p:spTree>
    <p:extLst>
      <p:ext uri="{BB962C8B-B14F-4D97-AF65-F5344CB8AC3E}">
        <p14:creationId xmlns:p14="http://schemas.microsoft.com/office/powerpoint/2010/main" val="259943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93015-E192-4A16-AD08-9392FF4A5ABA}" type="datetimeFigureOut">
              <a:rPr lang="en-IN" smtClean="0"/>
              <a:t>31-10-2025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C73E2A-081B-455E-ADE3-663253410DD4}" type="slidenum">
              <a:rPr lang="en-IN" smtClean="0"/>
              <a:t>‹#›</a:t>
            </a:fld>
            <a:endParaRPr lang="en-IN"/>
          </a:p>
        </p:txBody>
      </p:sp>
    </p:spTree>
    <p:extLst>
      <p:ext uri="{BB962C8B-B14F-4D97-AF65-F5344CB8AC3E}">
        <p14:creationId xmlns:p14="http://schemas.microsoft.com/office/powerpoint/2010/main" val="79897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241202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3107677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12320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6" name="Slide Number Placeholder 5"/>
          <p:cNvSpPr>
            <a:spLocks noGrp="1"/>
          </p:cNvSpPr>
          <p:nvPr>
            <p:ph type="sldNum" sz="quarter" idx="12"/>
          </p:nvPr>
        </p:nvSpPr>
        <p:spPr>
          <a:xfrm>
            <a:off x="4899991"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1368598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703381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3730017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2666617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3488426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1642964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29174598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149183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9124424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1146637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2528158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FBEE59A-E95C-4CD9-B17D-8D90184E38AD}"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951EB23-0B4D-49AD-B827-E044BD029EC5}" type="slidenum">
              <a:rPr lang="en-IN" smtClean="0"/>
              <a:t>‹#›</a:t>
            </a:fld>
            <a:endParaRPr lang="en-IN"/>
          </a:p>
        </p:txBody>
      </p:sp>
    </p:spTree>
    <p:extLst>
      <p:ext uri="{BB962C8B-B14F-4D97-AF65-F5344CB8AC3E}">
        <p14:creationId xmlns:p14="http://schemas.microsoft.com/office/powerpoint/2010/main" val="4040648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80977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14488" y="68911"/>
            <a:ext cx="1467253" cy="729013"/>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2366843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568868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14481889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6821478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213737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18615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2242309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3881310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3044987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2770644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DD3DBA8-1DE2-48DF-951E-24BD731A1C33}"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5706327" y="6426529"/>
            <a:ext cx="389227" cy="365125"/>
          </a:xfrm>
          <a:prstGeom prst="rect">
            <a:avLst/>
          </a:prstGeom>
        </p:spPr>
        <p:txBody>
          <a:bodyPr/>
          <a:lstStyle/>
          <a:p>
            <a:fld id="{CFB265E0-64A3-4803-8B9C-7A6782705F42}" type="slidenum">
              <a:rPr lang="en-IN" smtClean="0"/>
              <a:t>‹#›</a:t>
            </a:fld>
            <a:endParaRPr lang="en-IN"/>
          </a:p>
        </p:txBody>
      </p:sp>
    </p:spTree>
    <p:extLst>
      <p:ext uri="{BB962C8B-B14F-4D97-AF65-F5344CB8AC3E}">
        <p14:creationId xmlns:p14="http://schemas.microsoft.com/office/powerpoint/2010/main" val="257968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3560385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5096544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432809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394229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40553466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3092188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2462513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21617633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665369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172997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2648206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8FC4997-F36E-49EA-BCA3-D31BF32EA1A7}"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9AA2352-DCAA-4BAB-AA67-3A3ACD599A77}" type="slidenum">
              <a:rPr lang="en-IN" smtClean="0"/>
              <a:t>‹#›</a:t>
            </a:fld>
            <a:endParaRPr lang="en-IN"/>
          </a:p>
        </p:txBody>
      </p:sp>
    </p:spTree>
    <p:extLst>
      <p:ext uri="{BB962C8B-B14F-4D97-AF65-F5344CB8AC3E}">
        <p14:creationId xmlns:p14="http://schemas.microsoft.com/office/powerpoint/2010/main" val="683552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3716931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299717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18282189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1944844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2857024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34565472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80788903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23447916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762492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4960761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4886508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0D274-CD0C-4245-BAD0-8B717D2A694A}"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7E38BEB-B098-4962-A51A-3B9AA6C8EE60}" type="slidenum">
              <a:rPr lang="en-IN" smtClean="0"/>
              <a:t>‹#›</a:t>
            </a:fld>
            <a:endParaRPr lang="en-IN"/>
          </a:p>
        </p:txBody>
      </p:sp>
    </p:spTree>
    <p:extLst>
      <p:ext uri="{BB962C8B-B14F-4D97-AF65-F5344CB8AC3E}">
        <p14:creationId xmlns:p14="http://schemas.microsoft.com/office/powerpoint/2010/main" val="27981458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6B113A0-42BA-4CA7-8723-3FDAB1A7B1EB}" type="datetimeFigureOut">
              <a:rPr lang="en-IN" smtClean="0"/>
              <a:t>31-10-2025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3410558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113A0-42BA-4CA7-8723-3FDAB1A7B1EB}" type="datetimeFigureOut">
              <a:rPr lang="en-IN" smtClean="0"/>
              <a:t>31-10-2025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8656768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B113A0-42BA-4CA7-8723-3FDAB1A7B1EB}" type="datetimeFigureOut">
              <a:rPr lang="en-IN" smtClean="0"/>
              <a:t>31-10-2025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1773923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6B113A0-42BA-4CA7-8723-3FDAB1A7B1EB}" type="datetimeFigureOut">
              <a:rPr lang="en-IN" smtClean="0"/>
              <a:t>31-10-2025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1506891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15565951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6B113A0-42BA-4CA7-8723-3FDAB1A7B1EB}" type="datetimeFigureOut">
              <a:rPr lang="en-IN" smtClean="0"/>
              <a:t>31-10-2025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8195574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6B113A0-42BA-4CA7-8723-3FDAB1A7B1EB}" type="datetimeFigureOut">
              <a:rPr lang="en-IN" smtClean="0"/>
              <a:t>31-10-2025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18355582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B113A0-42BA-4CA7-8723-3FDAB1A7B1EB}" type="datetimeFigureOut">
              <a:rPr lang="en-IN" smtClean="0"/>
              <a:t>31-10-2025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28288000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B113A0-42BA-4CA7-8723-3FDAB1A7B1EB}" type="datetimeFigureOut">
              <a:rPr lang="en-IN" smtClean="0"/>
              <a:t>31-10-2025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34895770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6B113A0-42BA-4CA7-8723-3FDAB1A7B1EB}" type="datetimeFigureOut">
              <a:rPr lang="en-IN" smtClean="0"/>
              <a:t>31-10-2025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33296325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113A0-42BA-4CA7-8723-3FDAB1A7B1EB}" type="datetimeFigureOut">
              <a:rPr lang="en-IN" smtClean="0"/>
              <a:t>31-10-2025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41316259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6B113A0-42BA-4CA7-8723-3FDAB1A7B1EB}" type="datetimeFigureOut">
              <a:rPr lang="en-IN" smtClean="0"/>
              <a:t>31-10-2025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10E2A7-6580-49E9-B71D-A08197EB57D4}" type="slidenum">
              <a:rPr lang="en-IN" smtClean="0"/>
              <a:t>‹#›</a:t>
            </a:fld>
            <a:endParaRPr lang="en-IN"/>
          </a:p>
        </p:txBody>
      </p:sp>
    </p:spTree>
    <p:extLst>
      <p:ext uri="{BB962C8B-B14F-4D97-AF65-F5344CB8AC3E}">
        <p14:creationId xmlns:p14="http://schemas.microsoft.com/office/powerpoint/2010/main" val="3526570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ADCF279-ABF4-4298-B7FA-045D92328648}"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23839283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ADCF279-ABF4-4298-B7FA-045D92328648}"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36831059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DCF279-ABF4-4298-B7FA-045D92328648}"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2614157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17365155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ADCF279-ABF4-4298-B7FA-045D92328648}"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8275831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ADCF279-ABF4-4298-B7FA-045D92328648}"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32204021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ADCF279-ABF4-4298-B7FA-045D92328648}"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42469602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DCF279-ABF4-4298-B7FA-045D92328648}"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14981866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DCF279-ABF4-4298-B7FA-045D92328648}"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9624486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DCF279-ABF4-4298-B7FA-045D92328648}"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15849139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ADCF279-ABF4-4298-B7FA-045D92328648}"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5694599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ADCF279-ABF4-4298-B7FA-045D92328648}"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8C72CFAE-C048-42C1-8D9C-35E95F2DC0C8}" type="slidenum">
              <a:rPr lang="en-IN" smtClean="0"/>
              <a:t>‹#›</a:t>
            </a:fld>
            <a:endParaRPr lang="en-IN"/>
          </a:p>
        </p:txBody>
      </p:sp>
    </p:spTree>
    <p:extLst>
      <p:ext uri="{BB962C8B-B14F-4D97-AF65-F5344CB8AC3E}">
        <p14:creationId xmlns:p14="http://schemas.microsoft.com/office/powerpoint/2010/main" val="21196258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26931948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3857644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67833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3709242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37828500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40380211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4268955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0848" y="138172"/>
            <a:ext cx="1467253" cy="729013"/>
          </a:xfrm>
          <a:prstGeom prst="rect">
            <a:avLst/>
          </a:prstGeom>
        </p:spPr>
      </p:pic>
    </p:spTree>
    <p:extLst>
      <p:ext uri="{BB962C8B-B14F-4D97-AF65-F5344CB8AC3E}">
        <p14:creationId xmlns:p14="http://schemas.microsoft.com/office/powerpoint/2010/main" val="21340331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26890828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16500975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19282885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B427959-71DC-45D4-B832-085B4DFD0CD0}" type="datetimeFigureOut">
              <a:rPr lang="en-IN" smtClean="0"/>
              <a:t>31-10-2025</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767B023-59AE-40CD-AA4C-113CCFDEBD85}" type="slidenum">
              <a:rPr lang="en-IN" smtClean="0"/>
              <a:t>‹#›</a:t>
            </a:fld>
            <a:endParaRPr lang="en-IN"/>
          </a:p>
        </p:txBody>
      </p:sp>
    </p:spTree>
    <p:extLst>
      <p:ext uri="{BB962C8B-B14F-4D97-AF65-F5344CB8AC3E}">
        <p14:creationId xmlns:p14="http://schemas.microsoft.com/office/powerpoint/2010/main" val="25033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99086" y="6356351"/>
            <a:ext cx="4478932" cy="467782"/>
          </a:xfrm>
          <a:prstGeom prst="rect">
            <a:avLst/>
          </a:prstGeom>
        </p:spPr>
        <p:txBody>
          <a:bodyPr/>
          <a:lstStyle/>
          <a:p>
            <a:fld id="{24D228B2-944E-4FA3-96ED-A71FC1345911}" type="datetimeFigureOut">
              <a:rPr lang="en-IN" smtClean="0"/>
              <a:t>31-10-2025</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4101286-6157-442B-8CD4-3A928CF40AEF}" type="slidenum">
              <a:rPr lang="en-IN" smtClean="0"/>
              <a:t>‹#›</a:t>
            </a:fld>
            <a:endParaRPr lang="en-IN"/>
          </a:p>
        </p:txBody>
      </p:sp>
    </p:spTree>
    <p:extLst>
      <p:ext uri="{BB962C8B-B14F-4D97-AF65-F5344CB8AC3E}">
        <p14:creationId xmlns:p14="http://schemas.microsoft.com/office/powerpoint/2010/main" val="4092105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9.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4.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4.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Group 15"/>
          <p:cNvGrpSpPr/>
          <p:nvPr userDrawn="1"/>
        </p:nvGrpSpPr>
        <p:grpSpPr>
          <a:xfrm>
            <a:off x="0" y="6356351"/>
            <a:ext cx="12193459" cy="501650"/>
            <a:chOff x="0" y="9541046"/>
            <a:chExt cx="18288000" cy="752384"/>
          </a:xfrm>
        </p:grpSpPr>
        <p:grpSp>
          <p:nvGrpSpPr>
            <p:cNvPr id="12" name="Group 4"/>
            <p:cNvGrpSpPr/>
            <p:nvPr userDrawn="1"/>
          </p:nvGrpSpPr>
          <p:grpSpPr>
            <a:xfrm>
              <a:off x="0" y="9541046"/>
              <a:ext cx="18288000" cy="752384"/>
              <a:chOff x="0" y="0"/>
              <a:chExt cx="4816593" cy="711037"/>
            </a:xfrm>
          </p:grpSpPr>
          <p:sp>
            <p:nvSpPr>
              <p:cNvPr id="13" name="Freeform 5"/>
              <p:cNvSpPr/>
              <p:nvPr/>
            </p:nvSpPr>
            <p:spPr>
              <a:xfrm>
                <a:off x="0" y="0"/>
                <a:ext cx="4816592" cy="711037"/>
              </a:xfrm>
              <a:custGeom>
                <a:avLst/>
                <a:gdLst/>
                <a:ahLst/>
                <a:cxnLst/>
                <a:rect l="l" t="t" r="r" b="b"/>
                <a:pathLst>
                  <a:path w="4816592" h="711037">
                    <a:moveTo>
                      <a:pt x="0" y="0"/>
                    </a:moveTo>
                    <a:lnTo>
                      <a:pt x="4816592" y="0"/>
                    </a:lnTo>
                    <a:lnTo>
                      <a:pt x="4816592" y="711037"/>
                    </a:lnTo>
                    <a:lnTo>
                      <a:pt x="0" y="711037"/>
                    </a:lnTo>
                    <a:close/>
                  </a:path>
                </a:pathLst>
              </a:custGeom>
              <a:gradFill rotWithShape="1">
                <a:gsLst>
                  <a:gs pos="0">
                    <a:srgbClr val="0F2864">
                      <a:alpha val="100000"/>
                    </a:srgbClr>
                  </a:gs>
                  <a:gs pos="100000">
                    <a:srgbClr val="047F64">
                      <a:alpha val="100000"/>
                    </a:srgbClr>
                  </a:gs>
                </a:gsLst>
                <a:lin ang="0"/>
              </a:gradFill>
            </p:spPr>
            <p:txBody>
              <a:bodyPr/>
              <a:lstStyle/>
              <a:p>
                <a:endParaRPr lang="en-IN"/>
              </a:p>
            </p:txBody>
          </p:sp>
          <p:sp>
            <p:nvSpPr>
              <p:cNvPr id="14" name="TextBox 6"/>
              <p:cNvSpPr txBox="1"/>
              <p:nvPr/>
            </p:nvSpPr>
            <p:spPr>
              <a:xfrm>
                <a:off x="0" y="-200025"/>
                <a:ext cx="4816593" cy="911062"/>
              </a:xfrm>
              <a:prstGeom prst="rect">
                <a:avLst/>
              </a:prstGeom>
            </p:spPr>
            <p:txBody>
              <a:bodyPr lIns="50800" tIns="50800" rIns="50800" bIns="50800" rtlCol="0" anchor="ctr"/>
              <a:lstStyle/>
              <a:p>
                <a:pPr algn="ctr">
                  <a:lnSpc>
                    <a:spcPts val="5040"/>
                  </a:lnSpc>
                </a:pPr>
                <a:endParaRPr/>
              </a:p>
            </p:txBody>
          </p:sp>
        </p:grpSp>
        <p:sp>
          <p:nvSpPr>
            <p:cNvPr id="15" name="AutoShape 9"/>
            <p:cNvSpPr/>
            <p:nvPr userDrawn="1"/>
          </p:nvSpPr>
          <p:spPr>
            <a:xfrm flipV="1">
              <a:off x="38" y="9542207"/>
              <a:ext cx="18284399" cy="4586"/>
            </a:xfrm>
            <a:prstGeom prst="line">
              <a:avLst/>
            </a:prstGeom>
            <a:ln w="57150" cap="flat">
              <a:solidFill>
                <a:srgbClr val="F4B64A"/>
              </a:solidFill>
              <a:prstDash val="solid"/>
              <a:headEnd type="none" w="sm" len="sm"/>
              <a:tailEnd type="none" w="sm" len="sm"/>
            </a:ln>
          </p:spPr>
          <p:txBody>
            <a:bodyPr/>
            <a:lstStyle/>
            <a:p>
              <a:endParaRPr lang="en-IN"/>
            </a:p>
          </p:txBody>
        </p:sp>
      </p:grpSp>
      <p:grpSp>
        <p:nvGrpSpPr>
          <p:cNvPr id="7" name="Group 7"/>
          <p:cNvGrpSpPr/>
          <p:nvPr userDrawn="1"/>
        </p:nvGrpSpPr>
        <p:grpSpPr>
          <a:xfrm>
            <a:off x="6636328" y="361887"/>
            <a:ext cx="5311043" cy="5537936"/>
            <a:chOff x="0" y="0"/>
            <a:chExt cx="869454" cy="901048"/>
          </a:xfrm>
        </p:grpSpPr>
        <p:sp>
          <p:nvSpPr>
            <p:cNvPr id="8" name="Freeform 8"/>
            <p:cNvSpPr/>
            <p:nvPr/>
          </p:nvSpPr>
          <p:spPr>
            <a:xfrm>
              <a:off x="0" y="0"/>
              <a:ext cx="869454" cy="901048"/>
            </a:xfrm>
            <a:custGeom>
              <a:avLst/>
              <a:gdLst/>
              <a:ahLst/>
              <a:cxnLst/>
              <a:rect l="l" t="t" r="r" b="b"/>
              <a:pathLst>
                <a:path w="869454" h="901048">
                  <a:moveTo>
                    <a:pt x="0" y="0"/>
                  </a:moveTo>
                  <a:lnTo>
                    <a:pt x="869454" y="0"/>
                  </a:lnTo>
                  <a:lnTo>
                    <a:pt x="869454" y="901048"/>
                  </a:lnTo>
                  <a:lnTo>
                    <a:pt x="0" y="901048"/>
                  </a:lnTo>
                  <a:close/>
                </a:path>
              </a:pathLst>
            </a:custGeom>
            <a:blipFill>
              <a:blip r:embed="rId13"/>
              <a:stretch>
                <a:fillRect l="-42699" r="-41537"/>
              </a:stretch>
            </a:blipFill>
          </p:spPr>
          <p:txBody>
            <a:bodyPr/>
            <a:lstStyle/>
            <a:p>
              <a:endParaRPr lang="en-IN"/>
            </a:p>
          </p:txBody>
        </p:sp>
      </p:grpSp>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99086" y="279377"/>
            <a:ext cx="2212809" cy="511576"/>
          </a:xfrm>
          <a:prstGeom prst="rect">
            <a:avLst/>
          </a:prstGeom>
        </p:spPr>
      </p:pic>
      <p:pic>
        <p:nvPicPr>
          <p:cNvPr id="3" name="Picture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591162" y="324211"/>
            <a:ext cx="1755552" cy="457903"/>
          </a:xfrm>
          <a:prstGeom prst="rect">
            <a:avLst/>
          </a:prstGeom>
        </p:spPr>
      </p:pic>
      <p:sp>
        <p:nvSpPr>
          <p:cNvPr id="5" name="TextBox 4"/>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Segoe UI" panose="020B0502040204020203" pitchFamily="34" charset="0"/>
                <a:ea typeface="Red Hat Display" panose="02010303040201060303" pitchFamily="2" charset="0"/>
                <a:cs typeface="Segoe UI" panose="020B0502040204020203" pitchFamily="34" charset="0"/>
              </a:rPr>
              <a:t>TCG Digital Solutions LLC. Confidential. All Rights Reserved </a:t>
            </a:r>
            <a:endParaRPr lang="en-IN" sz="1000">
              <a:solidFill>
                <a:schemeClr val="bg1"/>
              </a:solidFill>
              <a:latin typeface="Segoe UI" panose="020B0502040204020203" pitchFamily="34" charset="0"/>
              <a:ea typeface="Red Hat Display" panose="02010303040201060303" pitchFamily="2" charset="0"/>
              <a:cs typeface="Segoe UI" panose="020B0502040204020203" pitchFamily="34" charset="0"/>
            </a:endParaRPr>
          </a:p>
        </p:txBody>
      </p:sp>
    </p:spTree>
    <p:extLst>
      <p:ext uri="{BB962C8B-B14F-4D97-AF65-F5344CB8AC3E}">
        <p14:creationId xmlns:p14="http://schemas.microsoft.com/office/powerpoint/2010/main" val="1689553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9" name="Group 2"/>
          <p:cNvGrpSpPr/>
          <p:nvPr userDrawn="1"/>
        </p:nvGrpSpPr>
        <p:grpSpPr>
          <a:xfrm>
            <a:off x="3684104" y="2311086"/>
            <a:ext cx="8507896" cy="3493365"/>
            <a:chOff x="0" y="0"/>
            <a:chExt cx="4859824" cy="1357928"/>
          </a:xfrm>
        </p:grpSpPr>
        <p:sp>
          <p:nvSpPr>
            <p:cNvPr id="10" name="Freeform 3"/>
            <p:cNvSpPr/>
            <p:nvPr/>
          </p:nvSpPr>
          <p:spPr>
            <a:xfrm>
              <a:off x="0" y="0"/>
              <a:ext cx="4859824" cy="1357928"/>
            </a:xfrm>
            <a:custGeom>
              <a:avLst/>
              <a:gdLst/>
              <a:ahLst/>
              <a:cxnLst/>
              <a:rect l="l" t="t" r="r" b="b"/>
              <a:pathLst>
                <a:path w="4859824" h="1357928">
                  <a:moveTo>
                    <a:pt x="0" y="0"/>
                  </a:moveTo>
                  <a:lnTo>
                    <a:pt x="4859824" y="0"/>
                  </a:lnTo>
                  <a:lnTo>
                    <a:pt x="4859824" y="1357928"/>
                  </a:lnTo>
                  <a:lnTo>
                    <a:pt x="0" y="1357928"/>
                  </a:lnTo>
                  <a:close/>
                </a:path>
              </a:pathLst>
            </a:custGeom>
            <a:gradFill rotWithShape="1">
              <a:gsLst>
                <a:gs pos="0">
                  <a:srgbClr val="0F2864">
                    <a:alpha val="100000"/>
                  </a:srgbClr>
                </a:gs>
                <a:gs pos="100000">
                  <a:srgbClr val="047F64">
                    <a:alpha val="100000"/>
                  </a:srgbClr>
                </a:gs>
              </a:gsLst>
              <a:lin ang="0"/>
            </a:gradFill>
          </p:spPr>
          <p:txBody>
            <a:bodyPr/>
            <a:lstStyle/>
            <a:p>
              <a:endParaRPr lang="en-IN"/>
            </a:p>
          </p:txBody>
        </p:sp>
        <p:sp>
          <p:nvSpPr>
            <p:cNvPr id="11" name="TextBox 4"/>
            <p:cNvSpPr txBox="1"/>
            <p:nvPr/>
          </p:nvSpPr>
          <p:spPr>
            <a:xfrm>
              <a:off x="0" y="-200025"/>
              <a:ext cx="4859824" cy="1557953"/>
            </a:xfrm>
            <a:prstGeom prst="rect">
              <a:avLst/>
            </a:prstGeom>
          </p:spPr>
          <p:txBody>
            <a:bodyPr lIns="50800" tIns="50800" rIns="50800" bIns="50800" rtlCol="0" anchor="ctr"/>
            <a:lstStyle/>
            <a:p>
              <a:pPr algn="ctr">
                <a:lnSpc>
                  <a:spcPts val="5040"/>
                </a:lnSpc>
              </a:pPr>
              <a:endParaRPr/>
            </a:p>
          </p:txBody>
        </p:sp>
      </p:gr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01928" y="167311"/>
            <a:ext cx="1764587" cy="407952"/>
          </a:xfrm>
          <a:prstGeom prst="rect">
            <a:avLst/>
          </a:prstGeom>
        </p:spPr>
      </p:pic>
      <p:sp>
        <p:nvSpPr>
          <p:cNvPr id="14" name="TextBox 34"/>
          <p:cNvSpPr txBox="1"/>
          <p:nvPr userDrawn="1"/>
        </p:nvSpPr>
        <p:spPr>
          <a:xfrm>
            <a:off x="8613060" y="6484979"/>
            <a:ext cx="3412447" cy="153888"/>
          </a:xfrm>
          <a:prstGeom prst="rect">
            <a:avLst/>
          </a:prstGeom>
        </p:spPr>
        <p:txBody>
          <a:bodyPr wrap="square" lIns="0" tIns="0" rIns="0" bIns="0" rtlCol="0" anchor="t">
            <a:spAutoFit/>
          </a:bodyPr>
          <a:lstStyle/>
          <a:p>
            <a:pPr algn="l">
              <a:lnSpc>
                <a:spcPct val="100000"/>
              </a:lnSpc>
            </a:pPr>
            <a:r>
              <a:rPr lang="en-US" sz="1000">
                <a:solidFill>
                  <a:schemeClr val="tx1"/>
                </a:solidFill>
                <a:latin typeface="Segoe UI" panose="020B0502040204020203" pitchFamily="34" charset="0"/>
                <a:ea typeface="Red Hat Display" panose="02010303040201060303" pitchFamily="2" charset="0"/>
                <a:cs typeface="Segoe UI" panose="020B0502040204020203" pitchFamily="34" charset="0"/>
                <a:sym typeface="Red Hat Display"/>
              </a:rPr>
              <a:t>TCG Digital Solutions LLC. Confidential. All Rights Reserved </a:t>
            </a:r>
          </a:p>
        </p:txBody>
      </p:sp>
      <p:pic>
        <p:nvPicPr>
          <p:cNvPr id="4" name="Picture 3"/>
          <p:cNvPicPr>
            <a:picLocks noChangeAspect="1"/>
          </p:cNvPicPr>
          <p:nvPr userDrawn="1"/>
        </p:nvPicPr>
        <p:blipFill rotWithShape="1">
          <a:blip r:embed="rId14" cstate="print">
            <a:extLst>
              <a:ext uri="{28A0092B-C50C-407E-A947-70E740481C1C}">
                <a14:useLocalDpi xmlns:a14="http://schemas.microsoft.com/office/drawing/2010/main" val="0"/>
              </a:ext>
            </a:extLst>
          </a:blip>
          <a:srcRect l="35212" t="-229" r="34131" b="229"/>
          <a:stretch/>
        </p:blipFill>
        <p:spPr>
          <a:xfrm>
            <a:off x="-15766" y="-26504"/>
            <a:ext cx="3752194" cy="6884504"/>
          </a:xfrm>
          <a:prstGeom prst="rect">
            <a:avLst/>
          </a:prstGeom>
        </p:spPr>
      </p:pic>
    </p:spTree>
    <p:extLst>
      <p:ext uri="{BB962C8B-B14F-4D97-AF65-F5344CB8AC3E}">
        <p14:creationId xmlns:p14="http://schemas.microsoft.com/office/powerpoint/2010/main" val="1678357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 name="Group 11"/>
          <p:cNvGrpSpPr/>
          <p:nvPr userDrawn="1"/>
        </p:nvGrpSpPr>
        <p:grpSpPr>
          <a:xfrm>
            <a:off x="0" y="6356351"/>
            <a:ext cx="12193459" cy="501650"/>
            <a:chOff x="0" y="9541046"/>
            <a:chExt cx="18288000" cy="752384"/>
          </a:xfrm>
        </p:grpSpPr>
        <p:grpSp>
          <p:nvGrpSpPr>
            <p:cNvPr id="13" name="Group 4"/>
            <p:cNvGrpSpPr/>
            <p:nvPr userDrawn="1"/>
          </p:nvGrpSpPr>
          <p:grpSpPr>
            <a:xfrm>
              <a:off x="0" y="9541046"/>
              <a:ext cx="18288000" cy="752384"/>
              <a:chOff x="0" y="0"/>
              <a:chExt cx="4816593" cy="711037"/>
            </a:xfrm>
          </p:grpSpPr>
          <p:sp>
            <p:nvSpPr>
              <p:cNvPr id="15" name="Freeform 5"/>
              <p:cNvSpPr/>
              <p:nvPr/>
            </p:nvSpPr>
            <p:spPr>
              <a:xfrm>
                <a:off x="0" y="0"/>
                <a:ext cx="4816592" cy="711037"/>
              </a:xfrm>
              <a:custGeom>
                <a:avLst/>
                <a:gdLst/>
                <a:ahLst/>
                <a:cxnLst/>
                <a:rect l="l" t="t" r="r" b="b"/>
                <a:pathLst>
                  <a:path w="4816592" h="711037">
                    <a:moveTo>
                      <a:pt x="0" y="0"/>
                    </a:moveTo>
                    <a:lnTo>
                      <a:pt x="4816592" y="0"/>
                    </a:lnTo>
                    <a:lnTo>
                      <a:pt x="4816592" y="711037"/>
                    </a:lnTo>
                    <a:lnTo>
                      <a:pt x="0" y="711037"/>
                    </a:lnTo>
                    <a:close/>
                  </a:path>
                </a:pathLst>
              </a:custGeom>
              <a:gradFill rotWithShape="1">
                <a:gsLst>
                  <a:gs pos="0">
                    <a:srgbClr val="0F2864">
                      <a:alpha val="100000"/>
                    </a:srgbClr>
                  </a:gs>
                  <a:gs pos="100000">
                    <a:srgbClr val="047F64">
                      <a:alpha val="100000"/>
                    </a:srgbClr>
                  </a:gs>
                </a:gsLst>
                <a:lin ang="0"/>
              </a:gradFill>
            </p:spPr>
            <p:txBody>
              <a:bodyPr/>
              <a:lstStyle/>
              <a:p>
                <a:endParaRPr lang="en-IN"/>
              </a:p>
            </p:txBody>
          </p:sp>
          <p:sp>
            <p:nvSpPr>
              <p:cNvPr id="16" name="TextBox 6"/>
              <p:cNvSpPr txBox="1"/>
              <p:nvPr/>
            </p:nvSpPr>
            <p:spPr>
              <a:xfrm>
                <a:off x="0" y="-200025"/>
                <a:ext cx="4816593" cy="911062"/>
              </a:xfrm>
              <a:prstGeom prst="rect">
                <a:avLst/>
              </a:prstGeom>
            </p:spPr>
            <p:txBody>
              <a:bodyPr lIns="50800" tIns="50800" rIns="50800" bIns="50800" rtlCol="0" anchor="ctr"/>
              <a:lstStyle/>
              <a:p>
                <a:pPr algn="ctr">
                  <a:lnSpc>
                    <a:spcPts val="5040"/>
                  </a:lnSpc>
                </a:pPr>
                <a:endParaRPr/>
              </a:p>
            </p:txBody>
          </p:sp>
        </p:grpSp>
        <p:sp>
          <p:nvSpPr>
            <p:cNvPr id="14" name="AutoShape 9"/>
            <p:cNvSpPr/>
            <p:nvPr userDrawn="1"/>
          </p:nvSpPr>
          <p:spPr>
            <a:xfrm flipV="1">
              <a:off x="38" y="9542207"/>
              <a:ext cx="18284399" cy="4586"/>
            </a:xfrm>
            <a:prstGeom prst="line">
              <a:avLst/>
            </a:prstGeom>
            <a:ln w="57150" cap="flat">
              <a:solidFill>
                <a:srgbClr val="F4B64A"/>
              </a:solidFill>
              <a:prstDash val="solid"/>
              <a:headEnd type="none" w="sm" len="sm"/>
              <a:tailEnd type="none" w="sm" len="sm"/>
            </a:ln>
          </p:spPr>
          <p:txBody>
            <a:bodyPr/>
            <a:lstStyle/>
            <a:p>
              <a:endParaRPr lang="en-IN"/>
            </a:p>
          </p:txBody>
        </p:sp>
      </p:grpSp>
      <p:sp>
        <p:nvSpPr>
          <p:cNvPr id="17" name="TextBox 16"/>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Segoe UI" panose="020B0502040204020203" pitchFamily="34" charset="0"/>
                <a:ea typeface="Red Hat Display" panose="02010303040201060303" pitchFamily="2" charset="0"/>
                <a:cs typeface="Segoe UI" panose="020B0502040204020203" pitchFamily="34" charset="0"/>
              </a:rPr>
              <a:t>TCG Digital Solutions LLC. Confidential. All Rights Reserved </a:t>
            </a:r>
            <a:endParaRPr lang="en-IN" sz="1000">
              <a:solidFill>
                <a:schemeClr val="bg1"/>
              </a:solidFill>
              <a:latin typeface="Segoe UI" panose="020B0502040204020203" pitchFamily="34" charset="0"/>
              <a:ea typeface="Red Hat Display" panose="02010303040201060303" pitchFamily="2" charset="0"/>
              <a:cs typeface="Segoe UI" panose="020B0502040204020203" pitchFamily="34" charset="0"/>
            </a:endParaRPr>
          </a:p>
        </p:txBody>
      </p:sp>
      <p:sp>
        <p:nvSpPr>
          <p:cNvPr id="10" name="Rectangle 9"/>
          <p:cNvSpPr/>
          <p:nvPr userDrawn="1"/>
        </p:nvSpPr>
        <p:spPr>
          <a:xfrm>
            <a:off x="0" y="5"/>
            <a:ext cx="12192000" cy="87015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01928" y="167311"/>
            <a:ext cx="1764587" cy="407952"/>
          </a:xfrm>
          <a:prstGeom prst="rect">
            <a:avLst/>
          </a:prstGeom>
        </p:spPr>
      </p:pic>
      <p:sp>
        <p:nvSpPr>
          <p:cNvPr id="11" name="Slide Number Placeholder 5"/>
          <p:cNvSpPr txBox="1">
            <a:spLocks/>
          </p:cNvSpPr>
          <p:nvPr userDrawn="1"/>
        </p:nvSpPr>
        <p:spPr>
          <a:xfrm>
            <a:off x="10969433" y="6492876"/>
            <a:ext cx="9970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FB265E0-64A3-4803-8B9C-7A6782705F42}" type="slidenum">
              <a:rPr lang="en-IN" sz="1200" b="1" smtClean="0">
                <a:solidFill>
                  <a:schemeClr val="bg1"/>
                </a:solidFill>
                <a:latin typeface="Segoe UI" panose="020B0502040204020203" pitchFamily="34" charset="0"/>
                <a:cs typeface="Segoe UI" panose="020B0502040204020203" pitchFamily="34" charset="0"/>
              </a:rPr>
              <a:pPr algn="r"/>
              <a:t>‹#›</a:t>
            </a:fld>
            <a:endParaRPr lang="en-IN" sz="1200"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95532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eform 2"/>
          <p:cNvSpPr/>
          <p:nvPr userDrawn="1"/>
        </p:nvSpPr>
        <p:spPr>
          <a:xfrm>
            <a:off x="0" y="0"/>
            <a:ext cx="12201692" cy="6858000"/>
          </a:xfrm>
          <a:custGeom>
            <a:avLst/>
            <a:gdLst/>
            <a:ahLst/>
            <a:cxnLst/>
            <a:rect l="l" t="t" r="r" b="b"/>
            <a:pathLst>
              <a:path w="18884658" h="10631363">
                <a:moveTo>
                  <a:pt x="0" y="0"/>
                </a:moveTo>
                <a:lnTo>
                  <a:pt x="18884657" y="0"/>
                </a:lnTo>
                <a:lnTo>
                  <a:pt x="18884657" y="10631363"/>
                </a:lnTo>
                <a:lnTo>
                  <a:pt x="0" y="10631363"/>
                </a:lnTo>
                <a:lnTo>
                  <a:pt x="0" y="0"/>
                </a:lnTo>
                <a:close/>
              </a:path>
            </a:pathLst>
          </a:custGeom>
          <a:blipFill>
            <a:blip r:embed="rId13"/>
            <a:stretch>
              <a:fillRect/>
            </a:stretch>
          </a:blipFill>
        </p:spPr>
        <p:txBody>
          <a:bodyPr/>
          <a:lstStyle/>
          <a:p>
            <a:endParaRPr lang="en-IN"/>
          </a:p>
        </p:txBody>
      </p:sp>
      <p:sp>
        <p:nvSpPr>
          <p:cNvPr id="5" name="TextBox 4"/>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Segoe UI" panose="020B0502040204020203" pitchFamily="34" charset="0"/>
                <a:ea typeface="Red Hat Display" panose="02010303040201060303" pitchFamily="2" charset="0"/>
                <a:cs typeface="Segoe UI" panose="020B0502040204020203" pitchFamily="34" charset="0"/>
              </a:rPr>
              <a:t>TCG Digital Solutions LLC. Confidential. All Rights Reserved </a:t>
            </a:r>
            <a:endParaRPr lang="en-IN" sz="1000">
              <a:solidFill>
                <a:schemeClr val="bg1"/>
              </a:solidFill>
              <a:latin typeface="Segoe UI" panose="020B0502040204020203" pitchFamily="34" charset="0"/>
              <a:ea typeface="Red Hat Display" panose="02010303040201060303" pitchFamily="2" charset="0"/>
              <a:cs typeface="Segoe UI" panose="020B0502040204020203" pitchFamily="34" charset="0"/>
            </a:endParaRPr>
          </a:p>
        </p:txBody>
      </p:sp>
      <p:sp>
        <p:nvSpPr>
          <p:cNvPr id="9" name="Slide Number Placeholder 5"/>
          <p:cNvSpPr>
            <a:spLocks noGrp="1"/>
          </p:cNvSpPr>
          <p:nvPr>
            <p:ph type="sldNum" sz="quarter" idx="4"/>
          </p:nvPr>
        </p:nvSpPr>
        <p:spPr>
          <a:xfrm>
            <a:off x="5706327" y="6426529"/>
            <a:ext cx="389227" cy="365125"/>
          </a:xfrm>
          <a:prstGeom prst="rect">
            <a:avLst/>
          </a:prstGeom>
        </p:spPr>
        <p:txBody>
          <a:bodyPr vert="horz" lIns="91440" tIns="45720" rIns="91440" bIns="45720" rtlCol="0" anchor="ctr"/>
          <a:lstStyle>
            <a:lvl1pPr algn="r">
              <a:defRPr sz="1200">
                <a:solidFill>
                  <a:schemeClr val="bg1"/>
                </a:solidFill>
              </a:defRPr>
            </a:lvl1pPr>
          </a:lstStyle>
          <a:p>
            <a:fld id="{CFB265E0-64A3-4803-8B9C-7A6782705F42}" type="slidenum">
              <a:rPr lang="en-IN" smtClean="0"/>
              <a:pPr/>
              <a:t>‹#›</a:t>
            </a:fld>
            <a:endParaRPr lang="en-IN"/>
          </a:p>
        </p:txBody>
      </p:sp>
      <p:pic>
        <p:nvPicPr>
          <p:cNvPr id="11" name="Picture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201928" y="188946"/>
            <a:ext cx="1764587" cy="364681"/>
          </a:xfrm>
          <a:prstGeom prst="rect">
            <a:avLst/>
          </a:prstGeom>
        </p:spPr>
      </p:pic>
    </p:spTree>
    <p:extLst>
      <p:ext uri="{BB962C8B-B14F-4D97-AF65-F5344CB8AC3E}">
        <p14:creationId xmlns:p14="http://schemas.microsoft.com/office/powerpoint/2010/main" val="25686144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Segoe UI" panose="020B0502040204020203" pitchFamily="34" charset="0"/>
                <a:ea typeface="Red Hat Display" panose="02010303040201060303" pitchFamily="2" charset="0"/>
                <a:cs typeface="Segoe UI" panose="020B0502040204020203" pitchFamily="34" charset="0"/>
              </a:rPr>
              <a:t>TCG Digital Solutions LLC. Confidential. All Rights Reserved </a:t>
            </a:r>
            <a:endParaRPr lang="en-IN" sz="1000">
              <a:solidFill>
                <a:schemeClr val="bg1"/>
              </a:solidFill>
              <a:latin typeface="Segoe UI" panose="020B0502040204020203" pitchFamily="34" charset="0"/>
              <a:ea typeface="Red Hat Display" panose="02010303040201060303" pitchFamily="2" charset="0"/>
              <a:cs typeface="Segoe UI" panose="020B0502040204020203" pitchFamily="34" charset="0"/>
            </a:endParaRPr>
          </a:p>
        </p:txBody>
      </p:sp>
      <p:sp>
        <p:nvSpPr>
          <p:cNvPr id="10" name="Slide Number Placeholder 5"/>
          <p:cNvSpPr>
            <a:spLocks noGrp="1"/>
          </p:cNvSpPr>
          <p:nvPr>
            <p:ph type="sldNum" sz="quarter" idx="4"/>
          </p:nvPr>
        </p:nvSpPr>
        <p:spPr>
          <a:xfrm>
            <a:off x="5706327" y="6426529"/>
            <a:ext cx="389227" cy="365125"/>
          </a:xfrm>
          <a:prstGeom prst="rect">
            <a:avLst/>
          </a:prstGeom>
        </p:spPr>
        <p:txBody>
          <a:bodyPr vert="horz" lIns="91440" tIns="45720" rIns="91440" bIns="45720" rtlCol="0" anchor="ctr"/>
          <a:lstStyle>
            <a:lvl1pPr algn="r">
              <a:defRPr sz="1200">
                <a:solidFill>
                  <a:schemeClr val="bg1"/>
                </a:solidFill>
              </a:defRPr>
            </a:lvl1pPr>
          </a:lstStyle>
          <a:p>
            <a:fld id="{CFB265E0-64A3-4803-8B9C-7A6782705F42}" type="slidenum">
              <a:rPr lang="en-IN" smtClean="0"/>
              <a:pPr/>
              <a:t>‹#›</a:t>
            </a:fld>
            <a:endParaRPr lang="en-IN"/>
          </a:p>
        </p:txBody>
      </p:sp>
    </p:spTree>
    <p:extLst>
      <p:ext uri="{BB962C8B-B14F-4D97-AF65-F5344CB8AC3E}">
        <p14:creationId xmlns:p14="http://schemas.microsoft.com/office/powerpoint/2010/main" val="8807781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113A0-42BA-4CA7-8723-3FDAB1A7B1EB}" type="datetimeFigureOut">
              <a:rPr lang="en-IN" smtClean="0"/>
              <a:t>31-10-2025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0E2A7-6580-49E9-B71D-A08197EB57D4}" type="slidenum">
              <a:rPr lang="en-IN" smtClean="0"/>
              <a:t>‹#›</a:t>
            </a:fld>
            <a:endParaRPr lang="en-IN"/>
          </a:p>
        </p:txBody>
      </p:sp>
      <p:grpSp>
        <p:nvGrpSpPr>
          <p:cNvPr id="7" name="Group 6"/>
          <p:cNvGrpSpPr/>
          <p:nvPr userDrawn="1"/>
        </p:nvGrpSpPr>
        <p:grpSpPr>
          <a:xfrm>
            <a:off x="0" y="6356351"/>
            <a:ext cx="12193459" cy="501650"/>
            <a:chOff x="0" y="9541046"/>
            <a:chExt cx="18288000" cy="752384"/>
          </a:xfrm>
        </p:grpSpPr>
        <p:grpSp>
          <p:nvGrpSpPr>
            <p:cNvPr id="8" name="Group 4"/>
            <p:cNvGrpSpPr/>
            <p:nvPr userDrawn="1"/>
          </p:nvGrpSpPr>
          <p:grpSpPr>
            <a:xfrm>
              <a:off x="0" y="9541046"/>
              <a:ext cx="18288000" cy="752384"/>
              <a:chOff x="0" y="0"/>
              <a:chExt cx="4816593" cy="711037"/>
            </a:xfrm>
          </p:grpSpPr>
          <p:sp>
            <p:nvSpPr>
              <p:cNvPr id="10" name="Freeform 5"/>
              <p:cNvSpPr/>
              <p:nvPr/>
            </p:nvSpPr>
            <p:spPr>
              <a:xfrm>
                <a:off x="0" y="0"/>
                <a:ext cx="4816592" cy="711037"/>
              </a:xfrm>
              <a:custGeom>
                <a:avLst/>
                <a:gdLst/>
                <a:ahLst/>
                <a:cxnLst/>
                <a:rect l="l" t="t" r="r" b="b"/>
                <a:pathLst>
                  <a:path w="4816592" h="711037">
                    <a:moveTo>
                      <a:pt x="0" y="0"/>
                    </a:moveTo>
                    <a:lnTo>
                      <a:pt x="4816592" y="0"/>
                    </a:lnTo>
                    <a:lnTo>
                      <a:pt x="4816592" y="711037"/>
                    </a:lnTo>
                    <a:lnTo>
                      <a:pt x="0" y="711037"/>
                    </a:lnTo>
                    <a:close/>
                  </a:path>
                </a:pathLst>
              </a:custGeom>
              <a:gradFill rotWithShape="1">
                <a:gsLst>
                  <a:gs pos="0">
                    <a:srgbClr val="0F2864">
                      <a:alpha val="100000"/>
                    </a:srgbClr>
                  </a:gs>
                  <a:gs pos="100000">
                    <a:srgbClr val="047F64">
                      <a:alpha val="100000"/>
                    </a:srgbClr>
                  </a:gs>
                </a:gsLst>
                <a:lin ang="0"/>
              </a:gradFill>
            </p:spPr>
            <p:txBody>
              <a:bodyPr/>
              <a:lstStyle/>
              <a:p>
                <a:endParaRPr lang="en-IN"/>
              </a:p>
            </p:txBody>
          </p:sp>
          <p:sp>
            <p:nvSpPr>
              <p:cNvPr id="11" name="TextBox 6"/>
              <p:cNvSpPr txBox="1"/>
              <p:nvPr/>
            </p:nvSpPr>
            <p:spPr>
              <a:xfrm>
                <a:off x="0" y="-200025"/>
                <a:ext cx="4816593" cy="911062"/>
              </a:xfrm>
              <a:prstGeom prst="rect">
                <a:avLst/>
              </a:prstGeom>
            </p:spPr>
            <p:txBody>
              <a:bodyPr lIns="50800" tIns="50800" rIns="50800" bIns="50800" rtlCol="0" anchor="ctr"/>
              <a:lstStyle/>
              <a:p>
                <a:pPr algn="ctr">
                  <a:lnSpc>
                    <a:spcPts val="5040"/>
                  </a:lnSpc>
                </a:pPr>
                <a:endParaRPr/>
              </a:p>
            </p:txBody>
          </p:sp>
        </p:grpSp>
        <p:sp>
          <p:nvSpPr>
            <p:cNvPr id="9" name="AutoShape 9"/>
            <p:cNvSpPr/>
            <p:nvPr userDrawn="1"/>
          </p:nvSpPr>
          <p:spPr>
            <a:xfrm flipV="1">
              <a:off x="38" y="9542207"/>
              <a:ext cx="18284399" cy="4586"/>
            </a:xfrm>
            <a:prstGeom prst="line">
              <a:avLst/>
            </a:prstGeom>
            <a:ln w="57150" cap="flat">
              <a:solidFill>
                <a:srgbClr val="F4B64A"/>
              </a:solidFill>
              <a:prstDash val="solid"/>
              <a:headEnd type="none" w="sm" len="sm"/>
              <a:tailEnd type="none" w="sm" len="sm"/>
            </a:ln>
          </p:spPr>
          <p:txBody>
            <a:bodyPr/>
            <a:lstStyle/>
            <a:p>
              <a:endParaRPr lang="en-IN"/>
            </a:p>
          </p:txBody>
        </p:sp>
      </p:grpSp>
      <p:grpSp>
        <p:nvGrpSpPr>
          <p:cNvPr id="12" name="Group 7"/>
          <p:cNvGrpSpPr/>
          <p:nvPr userDrawn="1"/>
        </p:nvGrpSpPr>
        <p:grpSpPr>
          <a:xfrm>
            <a:off x="6636328" y="361887"/>
            <a:ext cx="5311043" cy="5537936"/>
            <a:chOff x="0" y="0"/>
            <a:chExt cx="869454" cy="901048"/>
          </a:xfrm>
        </p:grpSpPr>
        <p:sp>
          <p:nvSpPr>
            <p:cNvPr id="13" name="Freeform 8"/>
            <p:cNvSpPr/>
            <p:nvPr/>
          </p:nvSpPr>
          <p:spPr>
            <a:xfrm>
              <a:off x="0" y="0"/>
              <a:ext cx="869454" cy="901048"/>
            </a:xfrm>
            <a:custGeom>
              <a:avLst/>
              <a:gdLst/>
              <a:ahLst/>
              <a:cxnLst/>
              <a:rect l="l" t="t" r="r" b="b"/>
              <a:pathLst>
                <a:path w="869454" h="901048">
                  <a:moveTo>
                    <a:pt x="0" y="0"/>
                  </a:moveTo>
                  <a:lnTo>
                    <a:pt x="869454" y="0"/>
                  </a:lnTo>
                  <a:lnTo>
                    <a:pt x="869454" y="901048"/>
                  </a:lnTo>
                  <a:lnTo>
                    <a:pt x="0" y="901048"/>
                  </a:lnTo>
                  <a:close/>
                </a:path>
              </a:pathLst>
            </a:custGeom>
            <a:blipFill>
              <a:blip r:embed="rId13"/>
              <a:stretch>
                <a:fillRect l="-42699" r="-41537"/>
              </a:stretch>
            </a:blipFill>
          </p:spPr>
          <p:txBody>
            <a:bodyPr/>
            <a:lstStyle/>
            <a:p>
              <a:endParaRPr lang="en-IN"/>
            </a:p>
          </p:txBody>
        </p:sp>
      </p:grpSp>
      <p:sp>
        <p:nvSpPr>
          <p:cNvPr id="16" name="TextBox 15"/>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Red Hat Display" panose="02010303040201060303" pitchFamily="2" charset="0"/>
                <a:ea typeface="Red Hat Display" panose="02010303040201060303" pitchFamily="2" charset="0"/>
                <a:cs typeface="Red Hat Display" panose="02010303040201060303" pitchFamily="2" charset="0"/>
              </a:rPr>
              <a:t>TCG Digital Solutions LLC. Confidential. All Rights Reserved </a:t>
            </a:r>
            <a:endParaRPr lang="en-IN" sz="1000">
              <a:solidFill>
                <a:schemeClr val="bg1"/>
              </a:solidFill>
              <a:latin typeface="Red Hat Display" panose="02010303040201060303" pitchFamily="2" charset="0"/>
              <a:ea typeface="Red Hat Display" panose="02010303040201060303" pitchFamily="2" charset="0"/>
              <a:cs typeface="Red Hat Display" panose="02010303040201060303" pitchFamily="2" charset="0"/>
            </a:endParaRPr>
          </a:p>
        </p:txBody>
      </p:sp>
      <p:pic>
        <p:nvPicPr>
          <p:cNvPr id="18" name="Picture 1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99086" y="279377"/>
            <a:ext cx="2212809" cy="511576"/>
          </a:xfrm>
          <a:prstGeom prst="rect">
            <a:avLst/>
          </a:prstGeom>
        </p:spPr>
      </p:pic>
    </p:spTree>
    <p:extLst>
      <p:ext uri="{BB962C8B-B14F-4D97-AF65-F5344CB8AC3E}">
        <p14:creationId xmlns:p14="http://schemas.microsoft.com/office/powerpoint/2010/main" val="271323230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CF279-ABF4-4298-B7FA-045D92328648}" type="datetimeFigureOut">
              <a:rPr lang="en-IN" smtClean="0"/>
              <a:t>31-10-2025</a:t>
            </a:fld>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2CFAE-C048-42C1-8D9C-35E95F2DC0C8}" type="slidenum">
              <a:rPr lang="en-IN" smtClean="0"/>
              <a:t>‹#›</a:t>
            </a:fld>
            <a:endParaRPr lang="en-IN"/>
          </a:p>
        </p:txBody>
      </p:sp>
      <p:grpSp>
        <p:nvGrpSpPr>
          <p:cNvPr id="7" name="Group 6"/>
          <p:cNvGrpSpPr/>
          <p:nvPr userDrawn="1"/>
        </p:nvGrpSpPr>
        <p:grpSpPr>
          <a:xfrm>
            <a:off x="0" y="6356351"/>
            <a:ext cx="12193459" cy="501650"/>
            <a:chOff x="0" y="9541046"/>
            <a:chExt cx="18288000" cy="752384"/>
          </a:xfrm>
        </p:grpSpPr>
        <p:grpSp>
          <p:nvGrpSpPr>
            <p:cNvPr id="8" name="Group 4"/>
            <p:cNvGrpSpPr/>
            <p:nvPr userDrawn="1"/>
          </p:nvGrpSpPr>
          <p:grpSpPr>
            <a:xfrm>
              <a:off x="0" y="9541046"/>
              <a:ext cx="18288000" cy="752384"/>
              <a:chOff x="0" y="0"/>
              <a:chExt cx="4816593" cy="711037"/>
            </a:xfrm>
          </p:grpSpPr>
          <p:sp>
            <p:nvSpPr>
              <p:cNvPr id="10" name="Freeform 5"/>
              <p:cNvSpPr/>
              <p:nvPr/>
            </p:nvSpPr>
            <p:spPr>
              <a:xfrm>
                <a:off x="0" y="0"/>
                <a:ext cx="4816592" cy="711037"/>
              </a:xfrm>
              <a:custGeom>
                <a:avLst/>
                <a:gdLst/>
                <a:ahLst/>
                <a:cxnLst/>
                <a:rect l="l" t="t" r="r" b="b"/>
                <a:pathLst>
                  <a:path w="4816592" h="711037">
                    <a:moveTo>
                      <a:pt x="0" y="0"/>
                    </a:moveTo>
                    <a:lnTo>
                      <a:pt x="4816592" y="0"/>
                    </a:lnTo>
                    <a:lnTo>
                      <a:pt x="4816592" y="711037"/>
                    </a:lnTo>
                    <a:lnTo>
                      <a:pt x="0" y="711037"/>
                    </a:lnTo>
                    <a:close/>
                  </a:path>
                </a:pathLst>
              </a:custGeom>
              <a:gradFill rotWithShape="1">
                <a:gsLst>
                  <a:gs pos="0">
                    <a:srgbClr val="0F2864">
                      <a:alpha val="100000"/>
                    </a:srgbClr>
                  </a:gs>
                  <a:gs pos="100000">
                    <a:srgbClr val="047F64">
                      <a:alpha val="100000"/>
                    </a:srgbClr>
                  </a:gs>
                </a:gsLst>
                <a:lin ang="0"/>
              </a:gradFill>
            </p:spPr>
            <p:txBody>
              <a:bodyPr/>
              <a:lstStyle/>
              <a:p>
                <a:endParaRPr lang="en-IN"/>
              </a:p>
            </p:txBody>
          </p:sp>
          <p:sp>
            <p:nvSpPr>
              <p:cNvPr id="11" name="TextBox 6"/>
              <p:cNvSpPr txBox="1"/>
              <p:nvPr/>
            </p:nvSpPr>
            <p:spPr>
              <a:xfrm>
                <a:off x="0" y="-200025"/>
                <a:ext cx="4816593" cy="911062"/>
              </a:xfrm>
              <a:prstGeom prst="rect">
                <a:avLst/>
              </a:prstGeom>
            </p:spPr>
            <p:txBody>
              <a:bodyPr lIns="50800" tIns="50800" rIns="50800" bIns="50800" rtlCol="0" anchor="ctr"/>
              <a:lstStyle/>
              <a:p>
                <a:pPr algn="ctr">
                  <a:lnSpc>
                    <a:spcPts val="5040"/>
                  </a:lnSpc>
                </a:pPr>
                <a:endParaRPr/>
              </a:p>
            </p:txBody>
          </p:sp>
        </p:grpSp>
        <p:sp>
          <p:nvSpPr>
            <p:cNvPr id="9" name="AutoShape 9"/>
            <p:cNvSpPr/>
            <p:nvPr userDrawn="1"/>
          </p:nvSpPr>
          <p:spPr>
            <a:xfrm flipV="1">
              <a:off x="38" y="9542207"/>
              <a:ext cx="18284399" cy="4586"/>
            </a:xfrm>
            <a:prstGeom prst="line">
              <a:avLst/>
            </a:prstGeom>
            <a:ln w="57150" cap="flat">
              <a:solidFill>
                <a:srgbClr val="F4B64A"/>
              </a:solidFill>
              <a:prstDash val="solid"/>
              <a:headEnd type="none" w="sm" len="sm"/>
              <a:tailEnd type="none" w="sm" len="sm"/>
            </a:ln>
          </p:spPr>
          <p:txBody>
            <a:bodyPr/>
            <a:lstStyle/>
            <a:p>
              <a:endParaRPr lang="en-IN"/>
            </a:p>
          </p:txBody>
        </p:sp>
      </p:grpSp>
      <p:sp>
        <p:nvSpPr>
          <p:cNvPr id="12" name="TextBox 11"/>
          <p:cNvSpPr txBox="1"/>
          <p:nvPr userDrawn="1"/>
        </p:nvSpPr>
        <p:spPr>
          <a:xfrm>
            <a:off x="199086" y="6492167"/>
            <a:ext cx="3909087" cy="246221"/>
          </a:xfrm>
          <a:prstGeom prst="rect">
            <a:avLst/>
          </a:prstGeom>
          <a:noFill/>
        </p:spPr>
        <p:txBody>
          <a:bodyPr wrap="square" rtlCol="0">
            <a:spAutoFit/>
          </a:bodyPr>
          <a:lstStyle/>
          <a:p>
            <a:r>
              <a:rPr lang="en-US" sz="1000">
                <a:solidFill>
                  <a:schemeClr val="bg1"/>
                </a:solidFill>
                <a:latin typeface="Red Hat Display" panose="02010303040201060303" pitchFamily="2" charset="0"/>
                <a:ea typeface="Red Hat Display" panose="02010303040201060303" pitchFamily="2" charset="0"/>
                <a:cs typeface="Red Hat Display" panose="02010303040201060303" pitchFamily="2" charset="0"/>
              </a:rPr>
              <a:t>TCG Digital Solutions LLC. Confidential. All Rights Reserved </a:t>
            </a:r>
            <a:endParaRPr lang="en-IN" sz="1000">
              <a:solidFill>
                <a:schemeClr val="bg1"/>
              </a:solidFill>
              <a:latin typeface="Red Hat Display" panose="02010303040201060303" pitchFamily="2" charset="0"/>
              <a:ea typeface="Red Hat Display" panose="02010303040201060303" pitchFamily="2" charset="0"/>
              <a:cs typeface="Red Hat Display" panose="02010303040201060303" pitchFamily="2" charset="0"/>
            </a:endParaRPr>
          </a:p>
        </p:txBody>
      </p:sp>
      <p:pic>
        <p:nvPicPr>
          <p:cNvPr id="19" name="Picture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01928" y="167311"/>
            <a:ext cx="1764587" cy="407952"/>
          </a:xfrm>
          <a:prstGeom prst="rect">
            <a:avLst/>
          </a:prstGeom>
        </p:spPr>
      </p:pic>
      <p:sp>
        <p:nvSpPr>
          <p:cNvPr id="13" name="Slide Number Placeholder 5"/>
          <p:cNvSpPr txBox="1">
            <a:spLocks/>
          </p:cNvSpPr>
          <p:nvPr userDrawn="1"/>
        </p:nvSpPr>
        <p:spPr>
          <a:xfrm>
            <a:off x="10969433" y="6492876"/>
            <a:ext cx="99708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FB265E0-64A3-4803-8B9C-7A6782705F42}" type="slidenum">
              <a:rPr lang="en-IN" sz="1200" b="1" smtClean="0">
                <a:solidFill>
                  <a:schemeClr val="bg1"/>
                </a:solidFill>
                <a:latin typeface="Segoe UI" panose="020B0502040204020203" pitchFamily="34" charset="0"/>
                <a:cs typeface="Segoe UI" panose="020B0502040204020203" pitchFamily="34" charset="0"/>
              </a:rPr>
              <a:pPr algn="r"/>
              <a:t>‹#›</a:t>
            </a:fld>
            <a:endParaRPr lang="en-IN" sz="1200" b="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2732821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201928" y="167311"/>
            <a:ext cx="1764587" cy="407952"/>
          </a:xfrm>
          <a:prstGeom prst="rect">
            <a:avLst/>
          </a:prstGeom>
        </p:spPr>
      </p:pic>
      <p:sp>
        <p:nvSpPr>
          <p:cNvPr id="11" name="TextBox 34"/>
          <p:cNvSpPr txBox="1"/>
          <p:nvPr userDrawn="1"/>
        </p:nvSpPr>
        <p:spPr>
          <a:xfrm>
            <a:off x="8613060" y="6484979"/>
            <a:ext cx="3412447" cy="153888"/>
          </a:xfrm>
          <a:prstGeom prst="rect">
            <a:avLst/>
          </a:prstGeom>
        </p:spPr>
        <p:txBody>
          <a:bodyPr wrap="square" lIns="0" tIns="0" rIns="0" bIns="0" rtlCol="0" anchor="t">
            <a:spAutoFit/>
          </a:bodyPr>
          <a:lstStyle/>
          <a:p>
            <a:pPr algn="l">
              <a:lnSpc>
                <a:spcPct val="100000"/>
              </a:lnSpc>
            </a:pPr>
            <a:r>
              <a:rPr lang="en-US" sz="1000">
                <a:solidFill>
                  <a:schemeClr val="tx1"/>
                </a:solidFill>
                <a:latin typeface="Red Hat Display" panose="02010303040201060303" pitchFamily="2" charset="0"/>
                <a:ea typeface="Red Hat Display" panose="02010303040201060303" pitchFamily="2" charset="0"/>
                <a:cs typeface="Red Hat Display" panose="02010303040201060303" pitchFamily="2" charset="0"/>
                <a:sym typeface="Red Hat Display"/>
              </a:rPr>
              <a:t>TCG Digital Solutions LLC. Confidential. All Rights Reserved </a:t>
            </a:r>
          </a:p>
        </p:txBody>
      </p:sp>
    </p:spTree>
    <p:extLst>
      <p:ext uri="{BB962C8B-B14F-4D97-AF65-F5344CB8AC3E}">
        <p14:creationId xmlns:p14="http://schemas.microsoft.com/office/powerpoint/2010/main" val="7873624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package" Target="../embeddings/Microsoft_Excel_Worksheet.xlsx"/><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5.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p:cNvSpPr txBox="1"/>
          <p:nvPr/>
        </p:nvSpPr>
        <p:spPr>
          <a:xfrm>
            <a:off x="279005" y="1732080"/>
            <a:ext cx="6271924" cy="3262432"/>
          </a:xfrm>
          <a:prstGeom prst="rect">
            <a:avLst/>
          </a:prstGeom>
        </p:spPr>
        <p:txBody>
          <a:bodyPr wrap="square" lIns="0" tIns="0" rIns="0" bIns="0" rtlCol="0" anchor="t">
            <a:spAutoFit/>
          </a:bodyPr>
          <a:lstStyle/>
          <a:p>
            <a:r>
              <a:rPr lang="en-US" sz="3200" b="1" dirty="0">
                <a:latin typeface="Segoe UI"/>
                <a:cs typeface="Segoe UI"/>
              </a:rPr>
              <a:t>Project Kick-off</a:t>
            </a:r>
          </a:p>
          <a:p>
            <a:endParaRPr lang="en-US" sz="3200" b="1" dirty="0">
              <a:latin typeface="Segoe UI"/>
              <a:cs typeface="Segoe UI"/>
            </a:endParaRPr>
          </a:p>
          <a:p>
            <a:endParaRPr lang="en-US" sz="3200" b="1" dirty="0">
              <a:latin typeface="Segoe UI"/>
              <a:cs typeface="Segoe UI"/>
            </a:endParaRPr>
          </a:p>
          <a:p>
            <a:r>
              <a:rPr lang="en-US" sz="3200" b="1" dirty="0">
                <a:latin typeface="Segoe UI"/>
                <a:cs typeface="Segoe UI"/>
              </a:rPr>
              <a:t>Naphtha Blending Automation</a:t>
            </a:r>
          </a:p>
          <a:p>
            <a:endParaRPr lang="en-US" sz="3200" b="1" dirty="0">
              <a:latin typeface="Segoe UI"/>
              <a:cs typeface="Segoe UI"/>
            </a:endParaRPr>
          </a:p>
          <a:p>
            <a:endParaRPr lang="en-US" sz="3200" b="1" spc="-141" dirty="0">
              <a:latin typeface="Segoe UI"/>
              <a:ea typeface="Red Hat Display" panose="02010303040201060303" pitchFamily="2" charset="0"/>
              <a:cs typeface="Segoe UI"/>
            </a:endParaRPr>
          </a:p>
          <a:p>
            <a:r>
              <a:rPr lang="en-US" sz="2000" b="1" spc="-141">
                <a:latin typeface="Segoe UI"/>
                <a:ea typeface="Red Hat Display" panose="02010303040201060303" pitchFamily="2" charset="0"/>
                <a:cs typeface="Segoe UI"/>
              </a:rPr>
              <a:t>04-Nov-2025</a:t>
            </a:r>
            <a:endParaRPr lang="en-US" sz="2000" b="1" spc="-141" dirty="0">
              <a:latin typeface="Segoe UI"/>
              <a:ea typeface="Red Hat Display" panose="02010303040201060303" pitchFamily="2" charset="0"/>
              <a:cs typeface="Segoe UI"/>
            </a:endParaRPr>
          </a:p>
        </p:txBody>
      </p:sp>
      <p:sp>
        <p:nvSpPr>
          <p:cNvPr id="6" name="TextBox 12"/>
          <p:cNvSpPr txBox="1"/>
          <p:nvPr/>
        </p:nvSpPr>
        <p:spPr>
          <a:xfrm>
            <a:off x="459114" y="5710486"/>
            <a:ext cx="3706867" cy="276999"/>
          </a:xfrm>
          <a:prstGeom prst="rect">
            <a:avLst/>
          </a:prstGeom>
        </p:spPr>
        <p:txBody>
          <a:bodyPr lIns="0" tIns="0" rIns="0" bIns="0" rtlCol="0" anchor="t">
            <a:spAutoFit/>
          </a:bodyPr>
          <a:lstStyle/>
          <a:p>
            <a:pPr algn="l"/>
            <a:r>
              <a:rPr lang="en-US">
                <a:solidFill>
                  <a:srgbClr val="000000"/>
                </a:solidFill>
                <a:latin typeface="Segoe UI" panose="020B0502040204020203" pitchFamily="34" charset="0"/>
                <a:ea typeface="Red Hat Display" panose="02010303040201060303" pitchFamily="2" charset="0"/>
                <a:cs typeface="Segoe UI" panose="020B0502040204020203" pitchFamily="34" charset="0"/>
                <a:sym typeface="Red Hat Display"/>
              </a:rPr>
              <a:t>www.tcgdigital.com</a:t>
            </a:r>
          </a:p>
        </p:txBody>
      </p:sp>
    </p:spTree>
    <p:extLst>
      <p:ext uri="{BB962C8B-B14F-4D97-AF65-F5344CB8AC3E}">
        <p14:creationId xmlns:p14="http://schemas.microsoft.com/office/powerpoint/2010/main" val="394204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98E8D-AF35-92F6-E1E1-D5D47927A7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AD4241A-0487-932F-BC5D-2D868A2D50CC}"/>
              </a:ext>
            </a:extLst>
          </p:cNvPr>
          <p:cNvSpPr txBox="1"/>
          <p:nvPr/>
        </p:nvSpPr>
        <p:spPr>
          <a:xfrm>
            <a:off x="174885" y="1085114"/>
            <a:ext cx="11842230" cy="4493538"/>
          </a:xfrm>
          <a:prstGeom prst="rect">
            <a:avLst/>
          </a:prstGeom>
          <a:noFill/>
        </p:spPr>
        <p:txBody>
          <a:bodyPr wrap="square">
            <a:spAutoFit/>
          </a:bodyPr>
          <a:lstStyle/>
          <a:p>
            <a:pPr fontAlgn="base"/>
            <a:r>
              <a:rPr lang="en-US" b="1" dirty="0">
                <a:latin typeface="Segoe UI" panose="020B0502040204020203" pitchFamily="34" charset="0"/>
                <a:cs typeface="Segoe UI" panose="020B0502040204020203" pitchFamily="34" charset="0"/>
              </a:rPr>
              <a:t>Use Case 4: Naphtha Blending Optimization at NCR</a:t>
            </a:r>
          </a:p>
          <a:p>
            <a:pPr fontAlgn="base"/>
            <a:endParaRPr lang="en-US" dirty="0">
              <a:latin typeface="Segoe UI" panose="020B0502040204020203" pitchFamily="34" charset="0"/>
              <a:cs typeface="Segoe UI" panose="020B0502040204020203" pitchFamily="34" charset="0"/>
            </a:endParaRPr>
          </a:p>
          <a:p>
            <a:pPr lvl="1" fontAlgn="base"/>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Naphtha Blending Optimization</a:t>
            </a:r>
            <a:r>
              <a:rPr lang="en-US" sz="1400" dirty="0">
                <a:latin typeface="Segoe UI" panose="020B0502040204020203" pitchFamily="34" charset="0"/>
                <a:cs typeface="Segoe UI" panose="020B0502040204020203" pitchFamily="34" charset="0"/>
              </a:rPr>
              <a:t> module enables intelligent and automated blending of naphtha to achieve consistent quality and operational efficiency at NCR.</a:t>
            </a:r>
          </a:p>
          <a:p>
            <a:pPr lvl="1" fontAlgn="base"/>
            <a:endParaRPr lang="en-US" sz="1600" dirty="0">
              <a:latin typeface="Segoe UI" panose="020B0502040204020203" pitchFamily="34" charset="0"/>
              <a:cs typeface="Segoe UI" panose="020B0502040204020203" pitchFamily="34" charset="0"/>
            </a:endParaRPr>
          </a:p>
          <a:p>
            <a:r>
              <a:rPr lang="en-US" b="1" dirty="0"/>
              <a:t>Key Functionalities:</a:t>
            </a:r>
          </a:p>
          <a:p>
            <a:endParaRPr lang="en-US" dirty="0"/>
          </a:p>
          <a:p>
            <a:pPr lvl="1"/>
            <a:r>
              <a:rPr lang="en-US" sz="1400" b="1" dirty="0">
                <a:latin typeface="Segoe UI" panose="020B0502040204020203" pitchFamily="34" charset="0"/>
                <a:cs typeface="Segoe UI" panose="020B0502040204020203" pitchFamily="34" charset="0"/>
              </a:rPr>
              <a:t>Sustainable Blend Planning:</a:t>
            </a:r>
            <a:r>
              <a:rPr lang="en-US" sz="1400" dirty="0">
                <a:latin typeface="Segoe UI" panose="020B0502040204020203" pitchFamily="34" charset="0"/>
                <a:cs typeface="Segoe UI" panose="020B0502040204020203" pitchFamily="34" charset="0"/>
              </a:rPr>
              <a:t> The system will generate an optimized blending solution that remains valid and sustainable for a minimum of 3 to 5 days (duration configurable by the user).</a:t>
            </a:r>
          </a:p>
          <a:p>
            <a:pPr lvl="1"/>
            <a:r>
              <a:rPr lang="en-US" sz="1400" b="1" dirty="0">
                <a:latin typeface="Segoe UI" panose="020B0502040204020203" pitchFamily="34" charset="0"/>
                <a:cs typeface="Segoe UI" panose="020B0502040204020203" pitchFamily="34" charset="0"/>
              </a:rPr>
              <a:t>Quality Control Targets:</a:t>
            </a:r>
            <a:r>
              <a:rPr lang="en-US" sz="1400" dirty="0">
                <a:latin typeface="Segoe UI" panose="020B0502040204020203" pitchFamily="34" charset="0"/>
                <a:cs typeface="Segoe UI" panose="020B0502040204020203" pitchFamily="34" charset="0"/>
              </a:rPr>
              <a:t> The target quality variation for the blended output will be maintained within </a:t>
            </a:r>
            <a:r>
              <a:rPr lang="en-US" sz="1400" b="1" dirty="0">
                <a:latin typeface="Segoe UI" panose="020B0502040204020203" pitchFamily="34" charset="0"/>
                <a:cs typeface="Segoe UI" panose="020B0502040204020203" pitchFamily="34" charset="0"/>
              </a:rPr>
              <a:t>±0.5%</a:t>
            </a:r>
            <a:r>
              <a:rPr lang="en-US" sz="1400" dirty="0">
                <a:latin typeface="Segoe UI" panose="020B0502040204020203" pitchFamily="34" charset="0"/>
                <a:cs typeface="Segoe UI" panose="020B0502040204020203" pitchFamily="34" charset="0"/>
              </a:rPr>
              <a:t> (to be finalized).</a:t>
            </a:r>
          </a:p>
          <a:p>
            <a:pPr lvl="1"/>
            <a:r>
              <a:rPr lang="en-US" sz="1400" b="1" dirty="0">
                <a:latin typeface="Segoe UI" panose="020B0502040204020203" pitchFamily="34" charset="0"/>
                <a:cs typeface="Segoe UI" panose="020B0502040204020203" pitchFamily="34" charset="0"/>
              </a:rPr>
              <a:t>User-Defined Parameters:</a:t>
            </a:r>
            <a:r>
              <a:rPr lang="en-US" sz="1400" dirty="0">
                <a:latin typeface="Segoe UI" panose="020B0502040204020203" pitchFamily="34" charset="0"/>
                <a:cs typeface="Segoe UI" panose="020B0502040204020203" pitchFamily="34" charset="0"/>
              </a:rPr>
              <a:t> Users can specify the minimum number of days for which the blend solution should remain effective, allowing flexibility in operational planning.</a:t>
            </a:r>
          </a:p>
          <a:p>
            <a:pPr lvl="1"/>
            <a:r>
              <a:rPr lang="en-US" sz="1400" b="1" dirty="0">
                <a:latin typeface="Segoe UI" panose="020B0502040204020203" pitchFamily="34" charset="0"/>
                <a:cs typeface="Segoe UI" panose="020B0502040204020203" pitchFamily="34" charset="0"/>
              </a:rPr>
              <a:t>Blending Recommendations:</a:t>
            </a:r>
            <a:r>
              <a:rPr lang="en-US" sz="1400" dirty="0">
                <a:latin typeface="Segoe UI" panose="020B0502040204020203" pitchFamily="34" charset="0"/>
                <a:cs typeface="Segoe UI" panose="020B0502040204020203" pitchFamily="34" charset="0"/>
              </a:rPr>
              <a:t> The system will calculate and suggest:</a:t>
            </a:r>
          </a:p>
          <a:p>
            <a:pPr lvl="2"/>
            <a:r>
              <a:rPr lang="en-US" sz="1400" dirty="0">
                <a:latin typeface="Segoe UI" panose="020B0502040204020203" pitchFamily="34" charset="0"/>
                <a:cs typeface="Segoe UI" panose="020B0502040204020203" pitchFamily="34" charset="0"/>
              </a:rPr>
              <a:t>Flow rates from each tank involved in blending</a:t>
            </a:r>
          </a:p>
          <a:p>
            <a:pPr lvl="2"/>
            <a:r>
              <a:rPr lang="en-US" sz="1400" dirty="0">
                <a:latin typeface="Segoe UI" panose="020B0502040204020203" pitchFamily="34" charset="0"/>
                <a:cs typeface="Segoe UI" panose="020B0502040204020203" pitchFamily="34" charset="0"/>
              </a:rPr>
              <a:t>Blend ratios based on tank composition and availability</a:t>
            </a:r>
          </a:p>
          <a:p>
            <a:pPr lvl="2"/>
            <a:r>
              <a:rPr lang="en-US" sz="1400" dirty="0">
                <a:latin typeface="Segoe UI" panose="020B0502040204020203" pitchFamily="34" charset="0"/>
                <a:cs typeface="Segoe UI" panose="020B0502040204020203" pitchFamily="34" charset="0"/>
              </a:rPr>
              <a:t>Predicted blended naphtha quality based on calculated parameters</a:t>
            </a:r>
          </a:p>
          <a:p>
            <a:pPr lvl="1"/>
            <a:r>
              <a:rPr lang="en-US" sz="1400" b="1" dirty="0">
                <a:latin typeface="Segoe UI" panose="020B0502040204020203" pitchFamily="34" charset="0"/>
                <a:cs typeface="Segoe UI" panose="020B0502040204020203" pitchFamily="34" charset="0"/>
              </a:rPr>
              <a:t>Quality Monitoring:</a:t>
            </a:r>
            <a:r>
              <a:rPr lang="en-US" sz="1400" dirty="0">
                <a:latin typeface="Segoe UI" panose="020B0502040204020203" pitchFamily="34" charset="0"/>
                <a:cs typeface="Segoe UI" panose="020B0502040204020203" pitchFamily="34" charset="0"/>
              </a:rPr>
              <a:t> Real-time tracking and display of key NIR parameters such as Paraffin, Aromatics, Naphthene, Density, Sulphur, and I/N ratio to ensure adherence to quality specifications.</a:t>
            </a:r>
          </a:p>
          <a:p>
            <a:pPr lvl="1" fontAlgn="base"/>
            <a:endParaRPr lang="en-US" sz="1600" dirty="0">
              <a:latin typeface="Segoe UI" panose="020B0502040204020203" pitchFamily="34" charset="0"/>
              <a:cs typeface="Segoe UI" panose="020B0502040204020203" pitchFamily="34" charset="0"/>
            </a:endParaRPr>
          </a:p>
        </p:txBody>
      </p:sp>
      <p:sp>
        <p:nvSpPr>
          <p:cNvPr id="6" name="TextBox 13">
            <a:extLst>
              <a:ext uri="{FF2B5EF4-FFF2-40B4-BE49-F238E27FC236}">
                <a16:creationId xmlns:a16="http://schemas.microsoft.com/office/drawing/2014/main" id="{4C10C41C-5EC7-170A-EF5F-1A13F79074CB}"/>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(5/7)</a:t>
            </a:r>
          </a:p>
        </p:txBody>
      </p:sp>
    </p:spTree>
    <p:extLst>
      <p:ext uri="{BB962C8B-B14F-4D97-AF65-F5344CB8AC3E}">
        <p14:creationId xmlns:p14="http://schemas.microsoft.com/office/powerpoint/2010/main" val="134435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846C9-F0D0-56AC-AC5C-B9B43CF5D2F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957AC33-2AD8-4193-98A8-4A0FC6988659}"/>
              </a:ext>
            </a:extLst>
          </p:cNvPr>
          <p:cNvSpPr txBox="1"/>
          <p:nvPr/>
        </p:nvSpPr>
        <p:spPr>
          <a:xfrm>
            <a:off x="174885" y="860262"/>
            <a:ext cx="11842230" cy="3693319"/>
          </a:xfrm>
          <a:prstGeom prst="rect">
            <a:avLst/>
          </a:prstGeom>
          <a:noFill/>
        </p:spPr>
        <p:txBody>
          <a:bodyPr wrap="square">
            <a:spAutoFit/>
          </a:bodyPr>
          <a:lstStyle/>
          <a:p>
            <a:pPr lvl="1" fontAlgn="base"/>
            <a:endParaRPr lang="en-US" sz="1600" dirty="0">
              <a:latin typeface="Segoe UI" panose="020B0502040204020203" pitchFamily="34" charset="0"/>
              <a:cs typeface="Segoe UI" panose="020B0502040204020203" pitchFamily="34" charset="0"/>
            </a:endParaRPr>
          </a:p>
          <a:p>
            <a:endParaRPr lang="en-US" sz="1600" b="1" dirty="0">
              <a:latin typeface="Segoe UI" panose="020B0502040204020203" pitchFamily="34" charset="0"/>
              <a:cs typeface="Segoe UI" panose="020B0502040204020203" pitchFamily="34" charset="0"/>
            </a:endParaRPr>
          </a:p>
          <a:p>
            <a:pPr fontAlgn="base"/>
            <a:r>
              <a:rPr lang="en-US" b="1" dirty="0">
                <a:latin typeface="Segoe UI" panose="020B0502040204020203" pitchFamily="34" charset="0"/>
                <a:cs typeface="Segoe UI" panose="020B0502040204020203" pitchFamily="34" charset="0"/>
              </a:rPr>
              <a:t>Use Case 5: Offline Case Analysis Simulator</a:t>
            </a:r>
          </a:p>
          <a:p>
            <a:pPr fontAlgn="base"/>
            <a:endParaRPr lang="en-US"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Offline Case Analysis Simulator</a:t>
            </a:r>
            <a:r>
              <a:rPr lang="en-US" sz="1400" dirty="0">
                <a:latin typeface="Segoe UI" panose="020B0502040204020203" pitchFamily="34" charset="0"/>
                <a:cs typeface="Segoe UI" panose="020B0502040204020203" pitchFamily="34" charset="0"/>
              </a:rPr>
              <a:t> allows users to perform scenario-based evaluations and simulations independent of live operational data, enabling strategic and planning-level assessments.</a:t>
            </a:r>
          </a:p>
          <a:p>
            <a:endParaRPr lang="en-US" dirty="0"/>
          </a:p>
          <a:p>
            <a:r>
              <a:rPr lang="en-US" b="1" dirty="0"/>
              <a:t>Key Functionalities:</a:t>
            </a:r>
          </a:p>
          <a:p>
            <a:endParaRPr lang="en-US" dirty="0"/>
          </a:p>
          <a:p>
            <a:r>
              <a:rPr lang="en-US" sz="1400" b="1" dirty="0">
                <a:latin typeface="Segoe UI" panose="020B0502040204020203" pitchFamily="34" charset="0"/>
                <a:cs typeface="Segoe UI" panose="020B0502040204020203" pitchFamily="34" charset="0"/>
              </a:rPr>
              <a:t>Manual Data Input:</a:t>
            </a:r>
            <a:r>
              <a:rPr lang="en-US" sz="1400" dirty="0">
                <a:latin typeface="Segoe UI" panose="020B0502040204020203" pitchFamily="34" charset="0"/>
                <a:cs typeface="Segoe UI" panose="020B0502040204020203" pitchFamily="34" charset="0"/>
              </a:rPr>
              <a:t> Users can manually enter all required parameters into the system to simulate various operational scenarios.</a:t>
            </a:r>
          </a:p>
          <a:p>
            <a:endParaRPr lang="en-US" sz="1400"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Computation Logic:</a:t>
            </a:r>
            <a:r>
              <a:rPr lang="en-US" sz="1400" dirty="0">
                <a:latin typeface="Segoe UI" panose="020B0502040204020203" pitchFamily="34" charset="0"/>
                <a:cs typeface="Segoe UI" panose="020B0502040204020203" pitchFamily="34" charset="0"/>
              </a:rPr>
              <a:t> The simulator will apply the same computational logic and algorithms used in other modules (e.g., loading sequence, blending ratio, and related parameters) to generate monthly or case-specific outcomes.</a:t>
            </a:r>
          </a:p>
          <a:p>
            <a:endParaRPr lang="en-US" sz="1400"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Cost Reference:</a:t>
            </a:r>
            <a:r>
              <a:rPr lang="en-US" sz="1400" dirty="0">
                <a:latin typeface="Segoe UI" panose="020B0502040204020203" pitchFamily="34" charset="0"/>
                <a:cs typeface="Segoe UI" panose="020B0502040204020203" pitchFamily="34" charset="0"/>
              </a:rPr>
              <a:t> While cost data will be displayed for informational purposes, it will not influence the system’s calculations or optimization logic.</a:t>
            </a:r>
          </a:p>
        </p:txBody>
      </p:sp>
      <p:sp>
        <p:nvSpPr>
          <p:cNvPr id="6" name="TextBox 13">
            <a:extLst>
              <a:ext uri="{FF2B5EF4-FFF2-40B4-BE49-F238E27FC236}">
                <a16:creationId xmlns:a16="http://schemas.microsoft.com/office/drawing/2014/main" id="{A5E09199-0C83-F7D5-2D0E-49F75DC4A077}"/>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(6/7)</a:t>
            </a:r>
          </a:p>
        </p:txBody>
      </p:sp>
    </p:spTree>
    <p:extLst>
      <p:ext uri="{BB962C8B-B14F-4D97-AF65-F5344CB8AC3E}">
        <p14:creationId xmlns:p14="http://schemas.microsoft.com/office/powerpoint/2010/main" val="279306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E650D-CFB2-FDBE-354C-B9535A06FC6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C315D9-9148-90A4-AF6A-6611EDE92DD9}"/>
              </a:ext>
            </a:extLst>
          </p:cNvPr>
          <p:cNvSpPr txBox="1"/>
          <p:nvPr/>
        </p:nvSpPr>
        <p:spPr>
          <a:xfrm>
            <a:off x="174885" y="1309967"/>
            <a:ext cx="11842230" cy="4555093"/>
          </a:xfrm>
          <a:prstGeom prst="rect">
            <a:avLst/>
          </a:prstGeom>
          <a:noFill/>
        </p:spPr>
        <p:txBody>
          <a:bodyPr wrap="square">
            <a:spAutoFit/>
          </a:bodyPr>
          <a:lstStyle/>
          <a:p>
            <a:pPr fontAlgn="base"/>
            <a:r>
              <a:rPr lang="en-US" b="1" dirty="0">
                <a:latin typeface="Segoe UI" panose="020B0502040204020203" pitchFamily="34" charset="0"/>
                <a:cs typeface="Segoe UI" panose="020B0502040204020203" pitchFamily="34" charset="0"/>
              </a:rPr>
              <a:t>Use Case 6: Average Yield Prediction</a:t>
            </a:r>
          </a:p>
          <a:p>
            <a:pPr fontAlgn="base"/>
            <a:endParaRPr lang="en-US"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Average Yield Prediction</a:t>
            </a:r>
            <a:r>
              <a:rPr lang="en-US" sz="1400" dirty="0">
                <a:latin typeface="Segoe UI" panose="020B0502040204020203" pitchFamily="34" charset="0"/>
                <a:cs typeface="Segoe UI" panose="020B0502040204020203" pitchFamily="34" charset="0"/>
              </a:rPr>
              <a:t> module enables data-driven forecasting of product yields and quality based on blended naphtha characteristics and operating conditions, supporting daily production planning and optimization.</a:t>
            </a:r>
          </a:p>
          <a:p>
            <a:endParaRPr lang="en-US" b="1" dirty="0"/>
          </a:p>
          <a:p>
            <a:r>
              <a:rPr lang="en-US" sz="1600" b="1" dirty="0">
                <a:latin typeface="Segoe UI" panose="020B0502040204020203" pitchFamily="34" charset="0"/>
                <a:cs typeface="Segoe UI" panose="020B0502040204020203" pitchFamily="34" charset="0"/>
              </a:rPr>
              <a:t>Key Functionalities:</a:t>
            </a:r>
          </a:p>
          <a:p>
            <a:endParaRPr lang="en-US" dirty="0"/>
          </a:p>
          <a:p>
            <a:r>
              <a:rPr lang="en-US" sz="1400" b="1" dirty="0">
                <a:latin typeface="Segoe UI" panose="020B0502040204020203" pitchFamily="34" charset="0"/>
                <a:cs typeface="Segoe UI" panose="020B0502040204020203" pitchFamily="34" charset="0"/>
              </a:rPr>
              <a:t>Predictive Modeling:</a:t>
            </a:r>
            <a:r>
              <a:rPr lang="en-US" sz="1400" dirty="0">
                <a:latin typeface="Segoe UI" panose="020B0502040204020203" pitchFamily="34" charset="0"/>
                <a:cs typeface="Segoe UI" panose="020B0502040204020203" pitchFamily="34" charset="0"/>
              </a:rPr>
              <a:t> The system will use blended naphtha quality and other operational parameters to predict expected yields and outputs such as RPG, Mix C4, Fuel Gas, P+E, and P/E.</a:t>
            </a:r>
          </a:p>
          <a:p>
            <a:r>
              <a:rPr lang="en-US" sz="1400" b="1" dirty="0">
                <a:latin typeface="Segoe UI" panose="020B0502040204020203" pitchFamily="34" charset="0"/>
                <a:cs typeface="Segoe UI" panose="020B0502040204020203" pitchFamily="34" charset="0"/>
              </a:rPr>
              <a:t>Model Development:</a:t>
            </a:r>
            <a:r>
              <a:rPr lang="en-US" sz="1400" dirty="0">
                <a:latin typeface="Segoe UI" panose="020B0502040204020203" pitchFamily="34" charset="0"/>
                <a:cs typeface="Segoe UI" panose="020B0502040204020203" pitchFamily="34" charset="0"/>
              </a:rPr>
              <a:t> The predictive model will be built and refined using historical data samples correlated with load and feed quality parameters to ensure accuracy and robustness.</a:t>
            </a:r>
          </a:p>
          <a:p>
            <a:r>
              <a:rPr lang="en-US" sz="1400" b="1" dirty="0">
                <a:latin typeface="Segoe UI" panose="020B0502040204020203" pitchFamily="34" charset="0"/>
                <a:cs typeface="Segoe UI" panose="020B0502040204020203" pitchFamily="34" charset="0"/>
              </a:rPr>
              <a:t>Dynamic Input Options:</a:t>
            </a:r>
            <a:r>
              <a:rPr lang="en-US" sz="1400" dirty="0">
                <a:latin typeface="Segoe UI" panose="020B0502040204020203" pitchFamily="34" charset="0"/>
                <a:cs typeface="Segoe UI" panose="020B0502040204020203" pitchFamily="34" charset="0"/>
              </a:rPr>
              <a:t> Users will have the flexibility to manually input parameters (e.g., process conditions or feed adjustments) where required for customized scenario analysis.</a:t>
            </a:r>
          </a:p>
          <a:p>
            <a:r>
              <a:rPr lang="en-US" sz="1400" b="1" dirty="0">
                <a:latin typeface="Segoe UI" panose="020B0502040204020203" pitchFamily="34" charset="0"/>
                <a:cs typeface="Segoe UI" panose="020B0502040204020203" pitchFamily="34" charset="0"/>
              </a:rPr>
              <a:t>Product Quality Prediction:</a:t>
            </a:r>
            <a:r>
              <a:rPr lang="en-US" sz="1400" dirty="0">
                <a:latin typeface="Segoe UI" panose="020B0502040204020203" pitchFamily="34" charset="0"/>
                <a:cs typeface="Segoe UI" panose="020B0502040204020203" pitchFamily="34" charset="0"/>
              </a:rPr>
              <a:t> The system will estimate the expected quality and distribution of end products based on feed and operating conditions.</a:t>
            </a:r>
          </a:p>
          <a:p>
            <a:r>
              <a:rPr lang="en-US" sz="1400" b="1" dirty="0">
                <a:latin typeface="Segoe UI" panose="020B0502040204020203" pitchFamily="34" charset="0"/>
                <a:cs typeface="Segoe UI" panose="020B0502040204020203" pitchFamily="34" charset="0"/>
              </a:rPr>
              <a:t>Production Planning Support:</a:t>
            </a:r>
            <a:r>
              <a:rPr lang="en-US" sz="1400" dirty="0">
                <a:latin typeface="Segoe UI" panose="020B0502040204020203" pitchFamily="34" charset="0"/>
                <a:cs typeface="Segoe UI" panose="020B0502040204020203" pitchFamily="34" charset="0"/>
              </a:rPr>
              <a:t> Predicted outputs will directly support daily production planning, helping optimize load distribution and feed selection.</a:t>
            </a:r>
          </a:p>
          <a:p>
            <a:r>
              <a:rPr lang="en-US" sz="1400" b="1" dirty="0">
                <a:latin typeface="Segoe UI" panose="020B0502040204020203" pitchFamily="34" charset="0"/>
                <a:cs typeface="Segoe UI" panose="020B0502040204020203" pitchFamily="34" charset="0"/>
              </a:rPr>
              <a:t>Model Accuracy:</a:t>
            </a:r>
            <a:r>
              <a:rPr lang="en-US" sz="1400" dirty="0">
                <a:latin typeface="Segoe UI" panose="020B0502040204020203" pitchFamily="34" charset="0"/>
                <a:cs typeface="Segoe UI" panose="020B0502040204020203" pitchFamily="34" charset="0"/>
              </a:rPr>
              <a:t> The prediction engine will be designed to deliver consistent, accurate, and reliable results validated against actual production outcomes</a:t>
            </a:r>
            <a:r>
              <a:rPr lang="en-US" dirty="0"/>
              <a:t>.</a:t>
            </a:r>
          </a:p>
        </p:txBody>
      </p:sp>
      <p:sp>
        <p:nvSpPr>
          <p:cNvPr id="6" name="TextBox 13">
            <a:extLst>
              <a:ext uri="{FF2B5EF4-FFF2-40B4-BE49-F238E27FC236}">
                <a16:creationId xmlns:a16="http://schemas.microsoft.com/office/drawing/2014/main" id="{AAA7AA2D-0F6D-E262-A04B-69C7479B2D9B}"/>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(7/7)</a:t>
            </a:r>
          </a:p>
        </p:txBody>
      </p:sp>
      <p:sp>
        <p:nvSpPr>
          <p:cNvPr id="3" name="Rectangle 1">
            <a:extLst>
              <a:ext uri="{FF2B5EF4-FFF2-40B4-BE49-F238E27FC236}">
                <a16:creationId xmlns:a16="http://schemas.microsoft.com/office/drawing/2014/main" id="{0334E1AB-822F-96CB-D20C-FB46F8EE33AE}"/>
              </a:ext>
            </a:extLst>
          </p:cNvPr>
          <p:cNvSpPr>
            <a:spLocks noChangeArrowheads="1"/>
          </p:cNvSpPr>
          <p:nvPr/>
        </p:nvSpPr>
        <p:spPr bwMode="auto">
          <a:xfrm>
            <a:off x="838200" y="3406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5227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723226"/>
            <a:ext cx="6243153" cy="633379"/>
          </a:xfrm>
          <a:prstGeom prst="rect">
            <a:avLst/>
          </a:prstGeom>
        </p:spPr>
        <p:txBody>
          <a:bodyPr wrap="square" lIns="0" tIns="0" rIns="0" bIns="0" rtlCol="0" anchor="t">
            <a:spAutoFit/>
          </a:bodyPr>
          <a:lstStyle/>
          <a:p>
            <a:pPr marL="359310" marR="4607">
              <a:lnSpc>
                <a:spcPts val="5577"/>
              </a:lnSpc>
              <a:spcBef>
                <a:spcPts val="798"/>
              </a:spcBef>
            </a:pPr>
            <a:r>
              <a:rPr lang="en-US" sz="2800" spc="5">
                <a:solidFill>
                  <a:srgbClr val="0F2864"/>
                </a:solidFill>
              </a:rPr>
              <a:t>Screen Mockups</a:t>
            </a:r>
            <a:endParaRPr lang="en-IN" sz="2800">
              <a:solidFill>
                <a:srgbClr val="0F2864"/>
              </a:solidFill>
            </a:endParaRP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rgbClr val="102A68"/>
                </a:solidFill>
                <a:latin typeface="Segoe UI" panose="020B0502040204020203" pitchFamily="34" charset="0"/>
                <a:ea typeface="Red Hat Display"/>
                <a:cs typeface="Segoe UI" panose="020B0502040204020203" pitchFamily="34" charset="0"/>
              </a:rPr>
              <a:t>3.</a:t>
            </a:r>
            <a:endParaRPr lang="en-IN" b="1">
              <a:solidFill>
                <a:srgbClr val="102A68"/>
              </a:solidFill>
              <a:latin typeface="Segoe UI" panose="020B0502040204020203" pitchFamily="34" charset="0"/>
              <a:ea typeface="Red Hat Display"/>
              <a:cs typeface="Segoe UI" panose="020B0502040204020203" pitchFamily="34" charset="0"/>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61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extBox 13"/>
          <p:cNvSpPr txBox="1"/>
          <p:nvPr/>
        </p:nvSpPr>
        <p:spPr>
          <a:xfrm>
            <a:off x="434729" y="243263"/>
            <a:ext cx="7490071"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Real-time Tank Quality Status</a:t>
            </a:r>
          </a:p>
        </p:txBody>
      </p:sp>
      <p:sp>
        <p:nvSpPr>
          <p:cNvPr id="2" name="Rectangle 1">
            <a:extLst>
              <a:ext uri="{FF2B5EF4-FFF2-40B4-BE49-F238E27FC236}">
                <a16:creationId xmlns:a16="http://schemas.microsoft.com/office/drawing/2014/main" id="{328D6E7C-8D45-C61E-A061-71D2BE52A297}"/>
              </a:ext>
            </a:extLst>
          </p:cNvPr>
          <p:cNvSpPr/>
          <p:nvPr/>
        </p:nvSpPr>
        <p:spPr>
          <a:xfrm>
            <a:off x="512064" y="1450848"/>
            <a:ext cx="11350752" cy="4498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nip Single Corner Rectangle 6">
            <a:extLst>
              <a:ext uri="{FF2B5EF4-FFF2-40B4-BE49-F238E27FC236}">
                <a16:creationId xmlns:a16="http://schemas.microsoft.com/office/drawing/2014/main" id="{97BC29D1-82C1-6B82-A31D-A05CBF6DD9DE}"/>
              </a:ext>
            </a:extLst>
          </p:cNvPr>
          <p:cNvSpPr/>
          <p:nvPr/>
        </p:nvSpPr>
        <p:spPr>
          <a:xfrm>
            <a:off x="512064" y="1072896"/>
            <a:ext cx="1840992" cy="377952"/>
          </a:xfrm>
          <a:prstGeom prst="snip1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Tank Quality Status</a:t>
            </a:r>
            <a:endParaRPr lang="en-IN" sz="1400" dirty="0"/>
          </a:p>
        </p:txBody>
      </p:sp>
      <p:sp>
        <p:nvSpPr>
          <p:cNvPr id="5" name="Snip Single Corner Rectangle 7">
            <a:extLst>
              <a:ext uri="{FF2B5EF4-FFF2-40B4-BE49-F238E27FC236}">
                <a16:creationId xmlns:a16="http://schemas.microsoft.com/office/drawing/2014/main" id="{77E3F3AF-DEA4-F2A4-6182-D7845E5B964D}"/>
              </a:ext>
            </a:extLst>
          </p:cNvPr>
          <p:cNvSpPr/>
          <p:nvPr/>
        </p:nvSpPr>
        <p:spPr>
          <a:xfrm>
            <a:off x="2468880"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nip Single Corner Rectangle 8">
            <a:extLst>
              <a:ext uri="{FF2B5EF4-FFF2-40B4-BE49-F238E27FC236}">
                <a16:creationId xmlns:a16="http://schemas.microsoft.com/office/drawing/2014/main" id="{419F804E-A79B-99AC-33DF-DA024DBC53A9}"/>
              </a:ext>
            </a:extLst>
          </p:cNvPr>
          <p:cNvSpPr/>
          <p:nvPr/>
        </p:nvSpPr>
        <p:spPr>
          <a:xfrm>
            <a:off x="4425696"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8FC3F52-0B08-394E-FD68-8FBC7F07301D}"/>
              </a:ext>
            </a:extLst>
          </p:cNvPr>
          <p:cNvSpPr/>
          <p:nvPr/>
        </p:nvSpPr>
        <p:spPr>
          <a:xfrm>
            <a:off x="3164031" y="1665321"/>
            <a:ext cx="871521"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A</a:t>
            </a:r>
          </a:p>
        </p:txBody>
      </p:sp>
      <p:sp>
        <p:nvSpPr>
          <p:cNvPr id="8" name="Rectangle 7">
            <a:extLst>
              <a:ext uri="{FF2B5EF4-FFF2-40B4-BE49-F238E27FC236}">
                <a16:creationId xmlns:a16="http://schemas.microsoft.com/office/drawing/2014/main" id="{621DE026-7697-AA0A-6576-FA1466011E1A}"/>
              </a:ext>
            </a:extLst>
          </p:cNvPr>
          <p:cNvSpPr/>
          <p:nvPr/>
        </p:nvSpPr>
        <p:spPr>
          <a:xfrm>
            <a:off x="4497561" y="1677513"/>
            <a:ext cx="861904"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B</a:t>
            </a:r>
          </a:p>
        </p:txBody>
      </p:sp>
      <p:sp>
        <p:nvSpPr>
          <p:cNvPr id="9" name="Rectangle 8">
            <a:extLst>
              <a:ext uri="{FF2B5EF4-FFF2-40B4-BE49-F238E27FC236}">
                <a16:creationId xmlns:a16="http://schemas.microsoft.com/office/drawing/2014/main" id="{DF007BC3-D500-C509-5B03-DCA47C75E890}"/>
              </a:ext>
            </a:extLst>
          </p:cNvPr>
          <p:cNvSpPr/>
          <p:nvPr/>
        </p:nvSpPr>
        <p:spPr>
          <a:xfrm>
            <a:off x="5785421" y="1665321"/>
            <a:ext cx="858697"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C</a:t>
            </a:r>
          </a:p>
        </p:txBody>
      </p:sp>
      <p:sp>
        <p:nvSpPr>
          <p:cNvPr id="10" name="Rectangle 9">
            <a:extLst>
              <a:ext uri="{FF2B5EF4-FFF2-40B4-BE49-F238E27FC236}">
                <a16:creationId xmlns:a16="http://schemas.microsoft.com/office/drawing/2014/main" id="{B6096D79-F1C0-2DA8-B44F-2F3F73546F4B}"/>
              </a:ext>
            </a:extLst>
          </p:cNvPr>
          <p:cNvSpPr/>
          <p:nvPr/>
        </p:nvSpPr>
        <p:spPr>
          <a:xfrm>
            <a:off x="7255417" y="1689705"/>
            <a:ext cx="879536"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D</a:t>
            </a:r>
          </a:p>
        </p:txBody>
      </p:sp>
      <p:sp>
        <p:nvSpPr>
          <p:cNvPr id="12" name="Rectangle 11">
            <a:extLst>
              <a:ext uri="{FF2B5EF4-FFF2-40B4-BE49-F238E27FC236}">
                <a16:creationId xmlns:a16="http://schemas.microsoft.com/office/drawing/2014/main" id="{2FEEF040-C2EB-4C20-690A-AB4EC411A00F}"/>
              </a:ext>
            </a:extLst>
          </p:cNvPr>
          <p:cNvSpPr/>
          <p:nvPr/>
        </p:nvSpPr>
        <p:spPr>
          <a:xfrm>
            <a:off x="8658241" y="1701897"/>
            <a:ext cx="879536"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E</a:t>
            </a:r>
          </a:p>
        </p:txBody>
      </p:sp>
      <p:sp>
        <p:nvSpPr>
          <p:cNvPr id="13" name="Rectangle 12">
            <a:extLst>
              <a:ext uri="{FF2B5EF4-FFF2-40B4-BE49-F238E27FC236}">
                <a16:creationId xmlns:a16="http://schemas.microsoft.com/office/drawing/2014/main" id="{74CDBB44-2364-2F6F-46EE-975C63BCEBF5}"/>
              </a:ext>
            </a:extLst>
          </p:cNvPr>
          <p:cNvSpPr/>
          <p:nvPr/>
        </p:nvSpPr>
        <p:spPr>
          <a:xfrm>
            <a:off x="10014964" y="1701897"/>
            <a:ext cx="841064" cy="400110"/>
          </a:xfrm>
          <a:prstGeom prst="rect">
            <a:avLst/>
          </a:prstGeom>
          <a:noFill/>
        </p:spPr>
        <p:txBody>
          <a:bodyPr wrap="none" lIns="91440" tIns="45720" rIns="91440" bIns="45720">
            <a:spAutoFit/>
          </a:bodyPr>
          <a:lstStyle/>
          <a:p>
            <a:pPr algn="ctr"/>
            <a:r>
              <a:rPr lang="en-US" sz="2000" b="0" cap="none" spc="0" dirty="0">
                <a:ln w="0"/>
                <a:solidFill>
                  <a:schemeClr val="accent1"/>
                </a:solidFill>
                <a:effectLst>
                  <a:outerShdw blurRad="38100" dist="25400" dir="5400000" algn="ctr" rotWithShape="0">
                    <a:srgbClr val="6E747A">
                      <a:alpha val="43000"/>
                    </a:srgbClr>
                  </a:outerShdw>
                </a:effectLst>
              </a:rPr>
              <a:t>Tank F</a:t>
            </a:r>
          </a:p>
        </p:txBody>
      </p:sp>
      <p:pic>
        <p:nvPicPr>
          <p:cNvPr id="14" name="Picture 3">
            <a:extLst>
              <a:ext uri="{FF2B5EF4-FFF2-40B4-BE49-F238E27FC236}">
                <a16:creationId xmlns:a16="http://schemas.microsoft.com/office/drawing/2014/main" id="{8832EC8F-0D12-ED3E-4C3D-84B1C88CF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406" y="4831574"/>
            <a:ext cx="1071562"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a:extLst>
              <a:ext uri="{FF2B5EF4-FFF2-40B4-BE49-F238E27FC236}">
                <a16:creationId xmlns:a16="http://schemas.microsoft.com/office/drawing/2014/main" id="{A485CB45-6B27-36FB-023C-5976D4B330C8}"/>
              </a:ext>
            </a:extLst>
          </p:cNvPr>
          <p:cNvPicPr>
            <a:picLocks noChangeAspect="1"/>
          </p:cNvPicPr>
          <p:nvPr/>
        </p:nvPicPr>
        <p:blipFill>
          <a:blip r:embed="rId3"/>
          <a:stretch>
            <a:fillRect/>
          </a:stretch>
        </p:blipFill>
        <p:spPr>
          <a:xfrm>
            <a:off x="3139647" y="2067135"/>
            <a:ext cx="910832" cy="630576"/>
          </a:xfrm>
          <a:prstGeom prst="rect">
            <a:avLst/>
          </a:prstGeom>
        </p:spPr>
      </p:pic>
      <p:sp>
        <p:nvSpPr>
          <p:cNvPr id="16" name="Rectangle 15">
            <a:extLst>
              <a:ext uri="{FF2B5EF4-FFF2-40B4-BE49-F238E27FC236}">
                <a16:creationId xmlns:a16="http://schemas.microsoft.com/office/drawing/2014/main" id="{2984ED74-D213-7E1E-F5F9-61D40443AA31}"/>
              </a:ext>
            </a:extLst>
          </p:cNvPr>
          <p:cNvSpPr/>
          <p:nvPr/>
        </p:nvSpPr>
        <p:spPr>
          <a:xfrm>
            <a:off x="3159302" y="2443383"/>
            <a:ext cx="871521" cy="24384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3D5BC443-70A2-E29C-4D0A-C49F32C0BED7}"/>
              </a:ext>
            </a:extLst>
          </p:cNvPr>
          <p:cNvPicPr>
            <a:picLocks noChangeAspect="1"/>
          </p:cNvPicPr>
          <p:nvPr/>
        </p:nvPicPr>
        <p:blipFill>
          <a:blip r:embed="rId3"/>
          <a:stretch>
            <a:fillRect/>
          </a:stretch>
        </p:blipFill>
        <p:spPr>
          <a:xfrm>
            <a:off x="4480767" y="2079327"/>
            <a:ext cx="910832" cy="630576"/>
          </a:xfrm>
          <a:prstGeom prst="rect">
            <a:avLst/>
          </a:prstGeom>
        </p:spPr>
      </p:pic>
      <p:sp>
        <p:nvSpPr>
          <p:cNvPr id="18" name="Rectangle 17">
            <a:extLst>
              <a:ext uri="{FF2B5EF4-FFF2-40B4-BE49-F238E27FC236}">
                <a16:creationId xmlns:a16="http://schemas.microsoft.com/office/drawing/2014/main" id="{EBB42900-ED47-59B7-1A94-893520618AA1}"/>
              </a:ext>
            </a:extLst>
          </p:cNvPr>
          <p:cNvSpPr/>
          <p:nvPr/>
        </p:nvSpPr>
        <p:spPr>
          <a:xfrm>
            <a:off x="4500422" y="2345847"/>
            <a:ext cx="871521" cy="3535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088CDEF6-4C8C-5DEB-B43A-E9CC1C3EE753}"/>
              </a:ext>
            </a:extLst>
          </p:cNvPr>
          <p:cNvPicPr>
            <a:picLocks noChangeAspect="1"/>
          </p:cNvPicPr>
          <p:nvPr/>
        </p:nvPicPr>
        <p:blipFill>
          <a:blip r:embed="rId3"/>
          <a:stretch>
            <a:fillRect/>
          </a:stretch>
        </p:blipFill>
        <p:spPr>
          <a:xfrm>
            <a:off x="5819255" y="2091519"/>
            <a:ext cx="910832" cy="630576"/>
          </a:xfrm>
          <a:prstGeom prst="rect">
            <a:avLst/>
          </a:prstGeom>
        </p:spPr>
      </p:pic>
      <p:sp>
        <p:nvSpPr>
          <p:cNvPr id="20" name="Rectangle 19">
            <a:extLst>
              <a:ext uri="{FF2B5EF4-FFF2-40B4-BE49-F238E27FC236}">
                <a16:creationId xmlns:a16="http://schemas.microsoft.com/office/drawing/2014/main" id="{A4056F36-5F4C-62AD-6DCA-CBA4BC00FC18}"/>
              </a:ext>
            </a:extLst>
          </p:cNvPr>
          <p:cNvSpPr/>
          <p:nvPr/>
        </p:nvSpPr>
        <p:spPr>
          <a:xfrm>
            <a:off x="5840329" y="2443383"/>
            <a:ext cx="871521" cy="2543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50ED94F9-42F9-0AAE-2E81-1DA15E5FBC47}"/>
              </a:ext>
            </a:extLst>
          </p:cNvPr>
          <p:cNvPicPr>
            <a:picLocks noChangeAspect="1"/>
          </p:cNvPicPr>
          <p:nvPr/>
        </p:nvPicPr>
        <p:blipFill>
          <a:blip r:embed="rId3"/>
          <a:stretch>
            <a:fillRect/>
          </a:stretch>
        </p:blipFill>
        <p:spPr>
          <a:xfrm>
            <a:off x="7241732" y="2091519"/>
            <a:ext cx="910832" cy="630576"/>
          </a:xfrm>
          <a:prstGeom prst="rect">
            <a:avLst/>
          </a:prstGeom>
        </p:spPr>
      </p:pic>
      <p:sp>
        <p:nvSpPr>
          <p:cNvPr id="22" name="Rectangle 21">
            <a:extLst>
              <a:ext uri="{FF2B5EF4-FFF2-40B4-BE49-F238E27FC236}">
                <a16:creationId xmlns:a16="http://schemas.microsoft.com/office/drawing/2014/main" id="{4D9AC611-265D-7F80-425D-AB33EE8EC0EA}"/>
              </a:ext>
            </a:extLst>
          </p:cNvPr>
          <p:cNvSpPr/>
          <p:nvPr/>
        </p:nvSpPr>
        <p:spPr>
          <a:xfrm>
            <a:off x="7255823" y="2560319"/>
            <a:ext cx="871521" cy="12690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CBF0C88B-5E57-BBAE-893F-19358759B44F}"/>
              </a:ext>
            </a:extLst>
          </p:cNvPr>
          <p:cNvPicPr>
            <a:picLocks noChangeAspect="1"/>
          </p:cNvPicPr>
          <p:nvPr/>
        </p:nvPicPr>
        <p:blipFill>
          <a:blip r:embed="rId3"/>
          <a:stretch>
            <a:fillRect/>
          </a:stretch>
        </p:blipFill>
        <p:spPr>
          <a:xfrm>
            <a:off x="8648863" y="2103711"/>
            <a:ext cx="910832" cy="630576"/>
          </a:xfrm>
          <a:prstGeom prst="rect">
            <a:avLst/>
          </a:prstGeom>
        </p:spPr>
      </p:pic>
      <p:sp>
        <p:nvSpPr>
          <p:cNvPr id="24" name="Rectangle 23">
            <a:extLst>
              <a:ext uri="{FF2B5EF4-FFF2-40B4-BE49-F238E27FC236}">
                <a16:creationId xmlns:a16="http://schemas.microsoft.com/office/drawing/2014/main" id="{6022C4C8-631A-BF40-9502-B4FF16EC19B8}"/>
              </a:ext>
            </a:extLst>
          </p:cNvPr>
          <p:cNvSpPr/>
          <p:nvPr/>
        </p:nvSpPr>
        <p:spPr>
          <a:xfrm>
            <a:off x="8664209" y="2370231"/>
            <a:ext cx="871521" cy="32748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827727D9-4ECE-C9D1-18CB-1B6CDE1AC115}"/>
              </a:ext>
            </a:extLst>
          </p:cNvPr>
          <p:cNvPicPr>
            <a:picLocks noChangeAspect="1"/>
          </p:cNvPicPr>
          <p:nvPr/>
        </p:nvPicPr>
        <p:blipFill>
          <a:blip r:embed="rId3"/>
          <a:stretch>
            <a:fillRect/>
          </a:stretch>
        </p:blipFill>
        <p:spPr>
          <a:xfrm>
            <a:off x="9979359" y="2103711"/>
            <a:ext cx="910832" cy="630576"/>
          </a:xfrm>
          <a:prstGeom prst="rect">
            <a:avLst/>
          </a:prstGeom>
        </p:spPr>
      </p:pic>
      <p:sp>
        <p:nvSpPr>
          <p:cNvPr id="26" name="Rectangle 25">
            <a:extLst>
              <a:ext uri="{FF2B5EF4-FFF2-40B4-BE49-F238E27FC236}">
                <a16:creationId xmlns:a16="http://schemas.microsoft.com/office/drawing/2014/main" id="{EE2C640D-C278-E58A-CAAE-EA650D2F14F9}"/>
              </a:ext>
            </a:extLst>
          </p:cNvPr>
          <p:cNvSpPr/>
          <p:nvPr/>
        </p:nvSpPr>
        <p:spPr>
          <a:xfrm>
            <a:off x="9999014" y="2479959"/>
            <a:ext cx="871521" cy="24384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3">
            <a:extLst>
              <a:ext uri="{FF2B5EF4-FFF2-40B4-BE49-F238E27FC236}">
                <a16:creationId xmlns:a16="http://schemas.microsoft.com/office/drawing/2014/main" id="{33425FEE-D382-DC32-EC59-A287C3949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2108" y="4823975"/>
            <a:ext cx="1071562"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Can 65">
            <a:extLst>
              <a:ext uri="{FF2B5EF4-FFF2-40B4-BE49-F238E27FC236}">
                <a16:creationId xmlns:a16="http://schemas.microsoft.com/office/drawing/2014/main" id="{0C68CCF4-B5CF-5C27-B942-02EBEF095616}"/>
              </a:ext>
            </a:extLst>
          </p:cNvPr>
          <p:cNvSpPr/>
          <p:nvPr/>
        </p:nvSpPr>
        <p:spPr>
          <a:xfrm rot="5400000">
            <a:off x="5279667" y="2814823"/>
            <a:ext cx="511000" cy="555955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9" name="Elbow Connector 67">
            <a:extLst>
              <a:ext uri="{FF2B5EF4-FFF2-40B4-BE49-F238E27FC236}">
                <a16:creationId xmlns:a16="http://schemas.microsoft.com/office/drawing/2014/main" id="{C5816B92-A7BC-B69F-94A9-46A5078E9D17}"/>
              </a:ext>
            </a:extLst>
          </p:cNvPr>
          <p:cNvCxnSpPr>
            <a:endCxn id="15" idx="2"/>
          </p:cNvCxnSpPr>
          <p:nvPr/>
        </p:nvCxnSpPr>
        <p:spPr>
          <a:xfrm rot="16200000" flipV="1">
            <a:off x="2226856" y="4065919"/>
            <a:ext cx="2740233" cy="381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69">
            <a:extLst>
              <a:ext uri="{FF2B5EF4-FFF2-40B4-BE49-F238E27FC236}">
                <a16:creationId xmlns:a16="http://schemas.microsoft.com/office/drawing/2014/main" id="{8495762D-E54C-E090-650E-5597B6D36955}"/>
              </a:ext>
            </a:extLst>
          </p:cNvPr>
          <p:cNvCxnSpPr>
            <a:endCxn id="17" idx="2"/>
          </p:cNvCxnSpPr>
          <p:nvPr/>
        </p:nvCxnSpPr>
        <p:spPr>
          <a:xfrm rot="5400000" flipH="1" flipV="1">
            <a:off x="3596493" y="4049486"/>
            <a:ext cx="2679273" cy="10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5CC8DC1-C210-0E49-BBA5-D2021162EE12}"/>
              </a:ext>
            </a:extLst>
          </p:cNvPr>
          <p:cNvCxnSpPr>
            <a:endCxn id="20" idx="2"/>
          </p:cNvCxnSpPr>
          <p:nvPr/>
        </p:nvCxnSpPr>
        <p:spPr>
          <a:xfrm flipH="1" flipV="1">
            <a:off x="6276090" y="2697711"/>
            <a:ext cx="5623" cy="2740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0FB1385-8C34-AB79-9727-C2CAFF8D18DA}"/>
              </a:ext>
            </a:extLst>
          </p:cNvPr>
          <p:cNvCxnSpPr/>
          <p:nvPr/>
        </p:nvCxnSpPr>
        <p:spPr>
          <a:xfrm flipH="1" flipV="1">
            <a:off x="7745226" y="2679424"/>
            <a:ext cx="50187" cy="2880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AD2C14-880B-2A0F-BD20-EC84EA290BFB}"/>
              </a:ext>
            </a:extLst>
          </p:cNvPr>
          <p:cNvCxnSpPr/>
          <p:nvPr/>
        </p:nvCxnSpPr>
        <p:spPr>
          <a:xfrm flipH="1" flipV="1">
            <a:off x="9129018" y="2685520"/>
            <a:ext cx="19182" cy="2412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229871-D729-894F-2A97-58A0E562EB1A}"/>
              </a:ext>
            </a:extLst>
          </p:cNvPr>
          <p:cNvCxnSpPr/>
          <p:nvPr/>
        </p:nvCxnSpPr>
        <p:spPr>
          <a:xfrm flipH="1" flipV="1">
            <a:off x="10434775" y="2709903"/>
            <a:ext cx="48876" cy="232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F52F98D-FFD4-556C-4798-002F23DEFC0A}"/>
              </a:ext>
            </a:extLst>
          </p:cNvPr>
          <p:cNvSpPr txBox="1"/>
          <p:nvPr/>
        </p:nvSpPr>
        <p:spPr>
          <a:xfrm>
            <a:off x="1651277" y="3497579"/>
            <a:ext cx="975872" cy="1384995"/>
          </a:xfrm>
          <a:prstGeom prst="rect">
            <a:avLst/>
          </a:prstGeom>
          <a:noFill/>
          <a:ln>
            <a:solidFill>
              <a:schemeClr val="tx1"/>
            </a:solidFill>
            <a:prstDash val="solid"/>
          </a:ln>
        </p:spPr>
        <p:txBody>
          <a:bodyPr wrap="square" rtlCol="0">
            <a:spAutoFit/>
          </a:bodyPr>
          <a:lstStyle/>
          <a:p>
            <a:r>
              <a:rPr lang="en-US" sz="1200" dirty="0"/>
              <a:t>Density</a:t>
            </a:r>
          </a:p>
          <a:p>
            <a:r>
              <a:rPr lang="en-US" sz="1200" dirty="0"/>
              <a:t>Paraffin</a:t>
            </a:r>
          </a:p>
          <a:p>
            <a:r>
              <a:rPr lang="en-US" sz="1200" dirty="0"/>
              <a:t>Olefin</a:t>
            </a:r>
          </a:p>
          <a:p>
            <a:r>
              <a:rPr lang="en-US" sz="1200" dirty="0" err="1"/>
              <a:t>Naphthene</a:t>
            </a:r>
            <a:endParaRPr lang="en-US" sz="1200" dirty="0"/>
          </a:p>
          <a:p>
            <a:r>
              <a:rPr lang="en-US" sz="1200" dirty="0"/>
              <a:t>Aromatics</a:t>
            </a:r>
          </a:p>
          <a:p>
            <a:r>
              <a:rPr lang="en-US" sz="1200" dirty="0"/>
              <a:t>IP/NP</a:t>
            </a:r>
          </a:p>
          <a:p>
            <a:r>
              <a:rPr lang="en-US" sz="1200" dirty="0" err="1"/>
              <a:t>Sulphur</a:t>
            </a:r>
            <a:endParaRPr lang="en-US" sz="1200" dirty="0"/>
          </a:p>
        </p:txBody>
      </p:sp>
      <p:sp>
        <p:nvSpPr>
          <p:cNvPr id="36" name="Trapezoid 35">
            <a:extLst>
              <a:ext uri="{FF2B5EF4-FFF2-40B4-BE49-F238E27FC236}">
                <a16:creationId xmlns:a16="http://schemas.microsoft.com/office/drawing/2014/main" id="{801C4E76-9F2B-3FC3-D187-1B1E8F0B4BB1}"/>
              </a:ext>
            </a:extLst>
          </p:cNvPr>
          <p:cNvSpPr/>
          <p:nvPr/>
        </p:nvSpPr>
        <p:spPr>
          <a:xfrm>
            <a:off x="3406550" y="4303957"/>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rapezoid 36">
            <a:extLst>
              <a:ext uri="{FF2B5EF4-FFF2-40B4-BE49-F238E27FC236}">
                <a16:creationId xmlns:a16="http://schemas.microsoft.com/office/drawing/2014/main" id="{237F218A-44CE-D2F3-994F-393F8D5D3959}"/>
              </a:ext>
            </a:extLst>
          </p:cNvPr>
          <p:cNvSpPr/>
          <p:nvPr/>
        </p:nvSpPr>
        <p:spPr>
          <a:xfrm>
            <a:off x="4755285" y="4321587"/>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rapezoid 37">
            <a:extLst>
              <a:ext uri="{FF2B5EF4-FFF2-40B4-BE49-F238E27FC236}">
                <a16:creationId xmlns:a16="http://schemas.microsoft.com/office/drawing/2014/main" id="{87ED3D79-56C5-42E9-92AC-CE191BAD8616}"/>
              </a:ext>
            </a:extLst>
          </p:cNvPr>
          <p:cNvSpPr/>
          <p:nvPr/>
        </p:nvSpPr>
        <p:spPr>
          <a:xfrm>
            <a:off x="6088890" y="4303956"/>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rapezoid 38">
            <a:extLst>
              <a:ext uri="{FF2B5EF4-FFF2-40B4-BE49-F238E27FC236}">
                <a16:creationId xmlns:a16="http://schemas.microsoft.com/office/drawing/2014/main" id="{295A9700-15C9-B6EA-E84C-C7839C0772FE}"/>
              </a:ext>
            </a:extLst>
          </p:cNvPr>
          <p:cNvSpPr/>
          <p:nvPr/>
        </p:nvSpPr>
        <p:spPr>
          <a:xfrm>
            <a:off x="7547409" y="4321587"/>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rapezoid 39">
            <a:extLst>
              <a:ext uri="{FF2B5EF4-FFF2-40B4-BE49-F238E27FC236}">
                <a16:creationId xmlns:a16="http://schemas.microsoft.com/office/drawing/2014/main" id="{93BC7ADF-7729-A9ED-D321-DE4E9545F29A}"/>
              </a:ext>
            </a:extLst>
          </p:cNvPr>
          <p:cNvSpPr/>
          <p:nvPr/>
        </p:nvSpPr>
        <p:spPr>
          <a:xfrm>
            <a:off x="8957222" y="4316829"/>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rapezoid 40">
            <a:extLst>
              <a:ext uri="{FF2B5EF4-FFF2-40B4-BE49-F238E27FC236}">
                <a16:creationId xmlns:a16="http://schemas.microsoft.com/office/drawing/2014/main" id="{45BEE9D4-DEBB-5804-2F95-EF2E81047CFA}"/>
              </a:ext>
            </a:extLst>
          </p:cNvPr>
          <p:cNvSpPr/>
          <p:nvPr/>
        </p:nvSpPr>
        <p:spPr>
          <a:xfrm>
            <a:off x="10266225" y="4316828"/>
            <a:ext cx="392795" cy="242163"/>
          </a:xfrm>
          <a:prstGeom prst="trapezoid">
            <a:avLst/>
          </a:prstGeom>
          <a:solidFill>
            <a:srgbClr val="FFDD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Connector 41">
            <a:extLst>
              <a:ext uri="{FF2B5EF4-FFF2-40B4-BE49-F238E27FC236}">
                <a16:creationId xmlns:a16="http://schemas.microsoft.com/office/drawing/2014/main" id="{83AFACAE-1210-96CC-599C-2E9D2BCDD36F}"/>
              </a:ext>
            </a:extLst>
          </p:cNvPr>
          <p:cNvCxnSpPr>
            <a:endCxn id="35" idx="3"/>
          </p:cNvCxnSpPr>
          <p:nvPr/>
        </p:nvCxnSpPr>
        <p:spPr>
          <a:xfrm flipH="1" flipV="1">
            <a:off x="2627149" y="4190077"/>
            <a:ext cx="787558" cy="23496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DD75302-0367-7279-F5F4-53CB5C2999AE}"/>
              </a:ext>
            </a:extLst>
          </p:cNvPr>
          <p:cNvSpPr txBox="1"/>
          <p:nvPr/>
        </p:nvSpPr>
        <p:spPr>
          <a:xfrm>
            <a:off x="1024211" y="1652819"/>
            <a:ext cx="975872" cy="1384995"/>
          </a:xfrm>
          <a:prstGeom prst="rect">
            <a:avLst/>
          </a:prstGeom>
          <a:noFill/>
          <a:ln>
            <a:solidFill>
              <a:schemeClr val="tx1"/>
            </a:solidFill>
            <a:prstDash val="solid"/>
          </a:ln>
        </p:spPr>
        <p:txBody>
          <a:bodyPr wrap="square" rtlCol="0">
            <a:spAutoFit/>
          </a:bodyPr>
          <a:lstStyle/>
          <a:p>
            <a:r>
              <a:rPr lang="en-US" sz="1200" dirty="0"/>
              <a:t>Density</a:t>
            </a:r>
          </a:p>
          <a:p>
            <a:r>
              <a:rPr lang="en-US" sz="1200" dirty="0"/>
              <a:t>Paraffin</a:t>
            </a:r>
          </a:p>
          <a:p>
            <a:r>
              <a:rPr lang="en-US" sz="1200" dirty="0"/>
              <a:t>Olefin</a:t>
            </a:r>
          </a:p>
          <a:p>
            <a:r>
              <a:rPr lang="en-US" sz="1200" dirty="0" err="1"/>
              <a:t>Naphthene</a:t>
            </a:r>
            <a:endParaRPr lang="en-US" sz="1200" dirty="0"/>
          </a:p>
          <a:p>
            <a:r>
              <a:rPr lang="en-US" sz="1200" dirty="0"/>
              <a:t>Aromatics</a:t>
            </a:r>
          </a:p>
          <a:p>
            <a:r>
              <a:rPr lang="en-US" sz="1200" dirty="0"/>
              <a:t>IP/NP</a:t>
            </a:r>
          </a:p>
          <a:p>
            <a:r>
              <a:rPr lang="en-US" sz="1200" dirty="0" err="1"/>
              <a:t>Sulphur</a:t>
            </a:r>
            <a:endParaRPr lang="en-US" sz="1200" dirty="0"/>
          </a:p>
        </p:txBody>
      </p:sp>
      <p:cxnSp>
        <p:nvCxnSpPr>
          <p:cNvPr id="44" name="Straight Connector 43">
            <a:extLst>
              <a:ext uri="{FF2B5EF4-FFF2-40B4-BE49-F238E27FC236}">
                <a16:creationId xmlns:a16="http://schemas.microsoft.com/office/drawing/2014/main" id="{62E833DF-C754-24CE-E410-B80F974061B1}"/>
              </a:ext>
            </a:extLst>
          </p:cNvPr>
          <p:cNvCxnSpPr>
            <a:endCxn id="43" idx="3"/>
          </p:cNvCxnSpPr>
          <p:nvPr/>
        </p:nvCxnSpPr>
        <p:spPr>
          <a:xfrm flipH="1" flipV="1">
            <a:off x="2000083" y="2345317"/>
            <a:ext cx="1129027" cy="74453"/>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5952C61-E6FB-8953-7EBE-EC73102D7A7E}"/>
              </a:ext>
            </a:extLst>
          </p:cNvPr>
          <p:cNvSpPr txBox="1"/>
          <p:nvPr/>
        </p:nvSpPr>
        <p:spPr>
          <a:xfrm>
            <a:off x="4450714" y="5437944"/>
            <a:ext cx="5015471" cy="338554"/>
          </a:xfrm>
          <a:prstGeom prst="rect">
            <a:avLst/>
          </a:prstGeom>
          <a:noFill/>
        </p:spPr>
        <p:txBody>
          <a:bodyPr wrap="square" rtlCol="0">
            <a:spAutoFit/>
          </a:bodyPr>
          <a:lstStyle/>
          <a:p>
            <a:r>
              <a:rPr lang="en-US" sz="1600" dirty="0">
                <a:solidFill>
                  <a:schemeClr val="bg1"/>
                </a:solidFill>
              </a:rPr>
              <a:t>Domestic Pipeline (IOCL)</a:t>
            </a:r>
            <a:endParaRPr lang="en-IN" sz="1600" dirty="0">
              <a:solidFill>
                <a:schemeClr val="bg1"/>
              </a:solidFill>
            </a:endParaRPr>
          </a:p>
        </p:txBody>
      </p:sp>
      <p:sp>
        <p:nvSpPr>
          <p:cNvPr id="46" name="Snip Single Corner Rectangle 113">
            <a:extLst>
              <a:ext uri="{FF2B5EF4-FFF2-40B4-BE49-F238E27FC236}">
                <a16:creationId xmlns:a16="http://schemas.microsoft.com/office/drawing/2014/main" id="{BD9BEAEA-F371-446E-C7BC-1A2B1E8D8D84}"/>
              </a:ext>
            </a:extLst>
          </p:cNvPr>
          <p:cNvSpPr/>
          <p:nvPr/>
        </p:nvSpPr>
        <p:spPr>
          <a:xfrm>
            <a:off x="2486054" y="1079019"/>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47" name="Snip Single Corner Rectangle 114">
            <a:extLst>
              <a:ext uri="{FF2B5EF4-FFF2-40B4-BE49-F238E27FC236}">
                <a16:creationId xmlns:a16="http://schemas.microsoft.com/office/drawing/2014/main" id="{8B3F578A-29D1-53BE-755F-345FF9E62AD8}"/>
              </a:ext>
            </a:extLst>
          </p:cNvPr>
          <p:cNvSpPr/>
          <p:nvPr/>
        </p:nvSpPr>
        <p:spPr>
          <a:xfrm>
            <a:off x="4438395" y="1065099"/>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Blending Simulation</a:t>
            </a:r>
            <a:endParaRPr lang="en-IN" sz="1400" dirty="0"/>
          </a:p>
        </p:txBody>
      </p:sp>
      <p:cxnSp>
        <p:nvCxnSpPr>
          <p:cNvPr id="48" name="Straight Connector 47">
            <a:extLst>
              <a:ext uri="{FF2B5EF4-FFF2-40B4-BE49-F238E27FC236}">
                <a16:creationId xmlns:a16="http://schemas.microsoft.com/office/drawing/2014/main" id="{CEC540A9-20EF-63C6-5A8C-2428B818FEF9}"/>
              </a:ext>
            </a:extLst>
          </p:cNvPr>
          <p:cNvCxnSpPr/>
          <p:nvPr/>
        </p:nvCxnSpPr>
        <p:spPr>
          <a:xfrm>
            <a:off x="8949392" y="5077923"/>
            <a:ext cx="193267" cy="12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030B0C-5386-4DA8-B01C-A6F851448D6C}"/>
              </a:ext>
            </a:extLst>
          </p:cNvPr>
          <p:cNvCxnSpPr/>
          <p:nvPr/>
        </p:nvCxnSpPr>
        <p:spPr>
          <a:xfrm>
            <a:off x="10296859" y="5037454"/>
            <a:ext cx="193267" cy="120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Snip Single Corner Rectangle 62">
            <a:extLst>
              <a:ext uri="{FF2B5EF4-FFF2-40B4-BE49-F238E27FC236}">
                <a16:creationId xmlns:a16="http://schemas.microsoft.com/office/drawing/2014/main" id="{1C4B72B3-A121-FBD2-376A-F7113D64176F}"/>
              </a:ext>
            </a:extLst>
          </p:cNvPr>
          <p:cNvSpPr/>
          <p:nvPr/>
        </p:nvSpPr>
        <p:spPr>
          <a:xfrm>
            <a:off x="6370320" y="1059852"/>
            <a:ext cx="2164080"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Saved Recommendations</a:t>
            </a:r>
            <a:endParaRPr lang="en-IN" sz="1400" dirty="0"/>
          </a:p>
        </p:txBody>
      </p:sp>
    </p:spTree>
    <p:extLst>
      <p:ext uri="{BB962C8B-B14F-4D97-AF65-F5344CB8AC3E}">
        <p14:creationId xmlns:p14="http://schemas.microsoft.com/office/powerpoint/2010/main" val="423695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3"/>
          <p:cNvSpPr txBox="1"/>
          <p:nvPr/>
        </p:nvSpPr>
        <p:spPr>
          <a:xfrm>
            <a:off x="434729" y="243263"/>
            <a:ext cx="8626144"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Optimized Blending</a:t>
            </a:r>
          </a:p>
        </p:txBody>
      </p:sp>
      <p:sp>
        <p:nvSpPr>
          <p:cNvPr id="4" name="Rectangle 3">
            <a:extLst>
              <a:ext uri="{FF2B5EF4-FFF2-40B4-BE49-F238E27FC236}">
                <a16:creationId xmlns:a16="http://schemas.microsoft.com/office/drawing/2014/main" id="{1D1F4646-97AA-5D2E-984B-33C8EB6FF2F9}"/>
              </a:ext>
            </a:extLst>
          </p:cNvPr>
          <p:cNvSpPr/>
          <p:nvPr/>
        </p:nvSpPr>
        <p:spPr>
          <a:xfrm>
            <a:off x="492454" y="1456944"/>
            <a:ext cx="11350752" cy="4498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nip Single Corner Rectangle 6">
            <a:extLst>
              <a:ext uri="{FF2B5EF4-FFF2-40B4-BE49-F238E27FC236}">
                <a16:creationId xmlns:a16="http://schemas.microsoft.com/office/drawing/2014/main" id="{B226FA1D-A2EE-203F-E87F-829B45129621}"/>
              </a:ext>
            </a:extLst>
          </p:cNvPr>
          <p:cNvSpPr/>
          <p:nvPr/>
        </p:nvSpPr>
        <p:spPr>
          <a:xfrm>
            <a:off x="2468880" y="1072896"/>
            <a:ext cx="1840992" cy="377952"/>
          </a:xfrm>
          <a:prstGeom prst="snip1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6" name="Snip Single Corner Rectangle 7">
            <a:extLst>
              <a:ext uri="{FF2B5EF4-FFF2-40B4-BE49-F238E27FC236}">
                <a16:creationId xmlns:a16="http://schemas.microsoft.com/office/drawing/2014/main" id="{770DE3C7-A9C7-F649-3FE6-ECE780C9019D}"/>
              </a:ext>
            </a:extLst>
          </p:cNvPr>
          <p:cNvSpPr/>
          <p:nvPr/>
        </p:nvSpPr>
        <p:spPr>
          <a:xfrm>
            <a:off x="512064"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nip Single Corner Rectangle 8">
            <a:extLst>
              <a:ext uri="{FF2B5EF4-FFF2-40B4-BE49-F238E27FC236}">
                <a16:creationId xmlns:a16="http://schemas.microsoft.com/office/drawing/2014/main" id="{0C69F6FC-AF62-21A8-956D-674C5C23D86F}"/>
              </a:ext>
            </a:extLst>
          </p:cNvPr>
          <p:cNvSpPr/>
          <p:nvPr/>
        </p:nvSpPr>
        <p:spPr>
          <a:xfrm>
            <a:off x="4425696"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4B8B712-2383-7D0F-0449-6F4EE9910115}"/>
              </a:ext>
            </a:extLst>
          </p:cNvPr>
          <p:cNvSpPr txBox="1"/>
          <p:nvPr/>
        </p:nvSpPr>
        <p:spPr>
          <a:xfrm>
            <a:off x="4259943" y="5424649"/>
            <a:ext cx="5015471" cy="338554"/>
          </a:xfrm>
          <a:prstGeom prst="rect">
            <a:avLst/>
          </a:prstGeom>
          <a:noFill/>
        </p:spPr>
        <p:txBody>
          <a:bodyPr wrap="square" rtlCol="0">
            <a:spAutoFit/>
          </a:bodyPr>
          <a:lstStyle/>
          <a:p>
            <a:r>
              <a:rPr lang="en-US" sz="1600" dirty="0">
                <a:solidFill>
                  <a:schemeClr val="bg1"/>
                </a:solidFill>
              </a:rPr>
              <a:t>Domestic Pipeline (IOCL)</a:t>
            </a:r>
            <a:endParaRPr lang="en-IN" sz="1600" dirty="0">
              <a:solidFill>
                <a:schemeClr val="bg1"/>
              </a:solidFill>
            </a:endParaRPr>
          </a:p>
        </p:txBody>
      </p:sp>
      <p:pic>
        <p:nvPicPr>
          <p:cNvPr id="9" name="Picture 8">
            <a:extLst>
              <a:ext uri="{FF2B5EF4-FFF2-40B4-BE49-F238E27FC236}">
                <a16:creationId xmlns:a16="http://schemas.microsoft.com/office/drawing/2014/main" id="{4D231562-EA24-F1F5-689C-738EEA1DE210}"/>
              </a:ext>
            </a:extLst>
          </p:cNvPr>
          <p:cNvPicPr>
            <a:picLocks noChangeAspect="1"/>
          </p:cNvPicPr>
          <p:nvPr/>
        </p:nvPicPr>
        <p:blipFill>
          <a:blip r:embed="rId2"/>
          <a:stretch>
            <a:fillRect/>
          </a:stretch>
        </p:blipFill>
        <p:spPr>
          <a:xfrm>
            <a:off x="1089861" y="1828800"/>
            <a:ext cx="656329" cy="454382"/>
          </a:xfrm>
          <a:prstGeom prst="rect">
            <a:avLst/>
          </a:prstGeom>
        </p:spPr>
      </p:pic>
      <p:sp>
        <p:nvSpPr>
          <p:cNvPr id="10" name="Rectangle 9">
            <a:extLst>
              <a:ext uri="{FF2B5EF4-FFF2-40B4-BE49-F238E27FC236}">
                <a16:creationId xmlns:a16="http://schemas.microsoft.com/office/drawing/2014/main" id="{EF0F7D97-D8DD-1924-FD42-924672354849}"/>
              </a:ext>
            </a:extLst>
          </p:cNvPr>
          <p:cNvSpPr/>
          <p:nvPr/>
        </p:nvSpPr>
        <p:spPr>
          <a:xfrm>
            <a:off x="1089861" y="2060448"/>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1D0BBCF9-B708-2A31-2854-EBF9A756E584}"/>
              </a:ext>
            </a:extLst>
          </p:cNvPr>
          <p:cNvPicPr>
            <a:picLocks noChangeAspect="1"/>
          </p:cNvPicPr>
          <p:nvPr/>
        </p:nvPicPr>
        <p:blipFill>
          <a:blip r:embed="rId2"/>
          <a:stretch>
            <a:fillRect/>
          </a:stretch>
        </p:blipFill>
        <p:spPr>
          <a:xfrm>
            <a:off x="1095957" y="2456688"/>
            <a:ext cx="656329" cy="454382"/>
          </a:xfrm>
          <a:prstGeom prst="rect">
            <a:avLst/>
          </a:prstGeom>
        </p:spPr>
      </p:pic>
      <p:sp>
        <p:nvSpPr>
          <p:cNvPr id="15" name="Rectangle 14">
            <a:extLst>
              <a:ext uri="{FF2B5EF4-FFF2-40B4-BE49-F238E27FC236}">
                <a16:creationId xmlns:a16="http://schemas.microsoft.com/office/drawing/2014/main" id="{11D571AF-C76C-65EB-12BF-82ACAC1BA1FE}"/>
              </a:ext>
            </a:extLst>
          </p:cNvPr>
          <p:cNvSpPr/>
          <p:nvPr/>
        </p:nvSpPr>
        <p:spPr>
          <a:xfrm>
            <a:off x="1095957" y="2688336"/>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755C3EE-6CF3-F117-F3F3-EC547FB84CC0}"/>
              </a:ext>
            </a:extLst>
          </p:cNvPr>
          <p:cNvPicPr>
            <a:picLocks noChangeAspect="1"/>
          </p:cNvPicPr>
          <p:nvPr/>
        </p:nvPicPr>
        <p:blipFill>
          <a:blip r:embed="rId2"/>
          <a:stretch>
            <a:fillRect/>
          </a:stretch>
        </p:blipFill>
        <p:spPr>
          <a:xfrm>
            <a:off x="1120341" y="3102864"/>
            <a:ext cx="656329" cy="454382"/>
          </a:xfrm>
          <a:prstGeom prst="rect">
            <a:avLst/>
          </a:prstGeom>
        </p:spPr>
      </p:pic>
      <p:sp>
        <p:nvSpPr>
          <p:cNvPr id="17" name="Rectangle 16">
            <a:extLst>
              <a:ext uri="{FF2B5EF4-FFF2-40B4-BE49-F238E27FC236}">
                <a16:creationId xmlns:a16="http://schemas.microsoft.com/office/drawing/2014/main" id="{02AE8E18-88F5-69A7-F744-902FCCE2FAA8}"/>
              </a:ext>
            </a:extLst>
          </p:cNvPr>
          <p:cNvSpPr/>
          <p:nvPr/>
        </p:nvSpPr>
        <p:spPr>
          <a:xfrm>
            <a:off x="1120341" y="3334512"/>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58ED9B96-5BB0-3E06-7829-2F0DD8E5A733}"/>
              </a:ext>
            </a:extLst>
          </p:cNvPr>
          <p:cNvPicPr>
            <a:picLocks noChangeAspect="1"/>
          </p:cNvPicPr>
          <p:nvPr/>
        </p:nvPicPr>
        <p:blipFill>
          <a:blip r:embed="rId2"/>
          <a:stretch>
            <a:fillRect/>
          </a:stretch>
        </p:blipFill>
        <p:spPr>
          <a:xfrm>
            <a:off x="1126437" y="3730752"/>
            <a:ext cx="656329" cy="454382"/>
          </a:xfrm>
          <a:prstGeom prst="rect">
            <a:avLst/>
          </a:prstGeom>
        </p:spPr>
      </p:pic>
      <p:sp>
        <p:nvSpPr>
          <p:cNvPr id="19" name="Rectangle 18">
            <a:extLst>
              <a:ext uri="{FF2B5EF4-FFF2-40B4-BE49-F238E27FC236}">
                <a16:creationId xmlns:a16="http://schemas.microsoft.com/office/drawing/2014/main" id="{C37FE453-1D99-F508-3114-D5CB4FD84017}"/>
              </a:ext>
            </a:extLst>
          </p:cNvPr>
          <p:cNvSpPr/>
          <p:nvPr/>
        </p:nvSpPr>
        <p:spPr>
          <a:xfrm>
            <a:off x="1126437" y="3962400"/>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BCC00D3C-47ED-159C-31A6-99028D1F793E}"/>
              </a:ext>
            </a:extLst>
          </p:cNvPr>
          <p:cNvPicPr>
            <a:picLocks noChangeAspect="1"/>
          </p:cNvPicPr>
          <p:nvPr/>
        </p:nvPicPr>
        <p:blipFill>
          <a:blip r:embed="rId2"/>
          <a:stretch>
            <a:fillRect/>
          </a:stretch>
        </p:blipFill>
        <p:spPr>
          <a:xfrm>
            <a:off x="1132533" y="4383024"/>
            <a:ext cx="656329" cy="454382"/>
          </a:xfrm>
          <a:prstGeom prst="rect">
            <a:avLst/>
          </a:prstGeom>
        </p:spPr>
      </p:pic>
      <p:sp>
        <p:nvSpPr>
          <p:cNvPr id="21" name="Rectangle 20">
            <a:extLst>
              <a:ext uri="{FF2B5EF4-FFF2-40B4-BE49-F238E27FC236}">
                <a16:creationId xmlns:a16="http://schemas.microsoft.com/office/drawing/2014/main" id="{0952AE80-B3E3-7076-5CC3-5A2FF8261457}"/>
              </a:ext>
            </a:extLst>
          </p:cNvPr>
          <p:cNvSpPr/>
          <p:nvPr/>
        </p:nvSpPr>
        <p:spPr>
          <a:xfrm>
            <a:off x="1132533" y="4614672"/>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FA73683F-C0EF-C8CC-CE4B-F0995EB8CA30}"/>
              </a:ext>
            </a:extLst>
          </p:cNvPr>
          <p:cNvPicPr>
            <a:picLocks noChangeAspect="1"/>
          </p:cNvPicPr>
          <p:nvPr/>
        </p:nvPicPr>
        <p:blipFill>
          <a:blip r:embed="rId2"/>
          <a:stretch>
            <a:fillRect/>
          </a:stretch>
        </p:blipFill>
        <p:spPr>
          <a:xfrm>
            <a:off x="1138629" y="5010912"/>
            <a:ext cx="656329" cy="454382"/>
          </a:xfrm>
          <a:prstGeom prst="rect">
            <a:avLst/>
          </a:prstGeom>
        </p:spPr>
      </p:pic>
      <p:sp>
        <p:nvSpPr>
          <p:cNvPr id="23" name="Rectangle 22">
            <a:extLst>
              <a:ext uri="{FF2B5EF4-FFF2-40B4-BE49-F238E27FC236}">
                <a16:creationId xmlns:a16="http://schemas.microsoft.com/office/drawing/2014/main" id="{4249ABE8-FD56-FBF4-DDCC-839D26D33AC8}"/>
              </a:ext>
            </a:extLst>
          </p:cNvPr>
          <p:cNvSpPr/>
          <p:nvPr/>
        </p:nvSpPr>
        <p:spPr>
          <a:xfrm>
            <a:off x="1138629" y="5242560"/>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3CCBFB95-7583-1C6F-EA8C-F7FD6531ACEB}"/>
              </a:ext>
            </a:extLst>
          </p:cNvPr>
          <p:cNvSpPr/>
          <p:nvPr/>
        </p:nvSpPr>
        <p:spPr>
          <a:xfrm>
            <a:off x="492454" y="1954437"/>
            <a:ext cx="597407"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A</a:t>
            </a:r>
          </a:p>
        </p:txBody>
      </p:sp>
      <p:sp>
        <p:nvSpPr>
          <p:cNvPr id="25" name="Rectangle 24">
            <a:extLst>
              <a:ext uri="{FF2B5EF4-FFF2-40B4-BE49-F238E27FC236}">
                <a16:creationId xmlns:a16="http://schemas.microsoft.com/office/drawing/2014/main" id="{A39E1FA6-440F-9CE6-1CE9-B5E7AB2D03BB}"/>
              </a:ext>
            </a:extLst>
          </p:cNvPr>
          <p:cNvSpPr/>
          <p:nvPr/>
        </p:nvSpPr>
        <p:spPr>
          <a:xfrm>
            <a:off x="501756" y="2533557"/>
            <a:ext cx="590996"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B</a:t>
            </a:r>
          </a:p>
        </p:txBody>
      </p:sp>
      <p:sp>
        <p:nvSpPr>
          <p:cNvPr id="26" name="Rectangle 25">
            <a:extLst>
              <a:ext uri="{FF2B5EF4-FFF2-40B4-BE49-F238E27FC236}">
                <a16:creationId xmlns:a16="http://schemas.microsoft.com/office/drawing/2014/main" id="{DC5A4755-6FFB-676E-79BA-408E80F3972F}"/>
              </a:ext>
            </a:extLst>
          </p:cNvPr>
          <p:cNvSpPr/>
          <p:nvPr/>
        </p:nvSpPr>
        <p:spPr>
          <a:xfrm>
            <a:off x="557422" y="3234597"/>
            <a:ext cx="589392"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C</a:t>
            </a:r>
          </a:p>
        </p:txBody>
      </p:sp>
      <p:sp>
        <p:nvSpPr>
          <p:cNvPr id="27" name="Rectangle 26">
            <a:extLst>
              <a:ext uri="{FF2B5EF4-FFF2-40B4-BE49-F238E27FC236}">
                <a16:creationId xmlns:a16="http://schemas.microsoft.com/office/drawing/2014/main" id="{9F057159-29A9-F3B1-64FA-93ACE1448D78}"/>
              </a:ext>
            </a:extLst>
          </p:cNvPr>
          <p:cNvSpPr/>
          <p:nvPr/>
        </p:nvSpPr>
        <p:spPr>
          <a:xfrm>
            <a:off x="544914" y="3764949"/>
            <a:ext cx="602216"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D</a:t>
            </a:r>
          </a:p>
        </p:txBody>
      </p:sp>
      <p:sp>
        <p:nvSpPr>
          <p:cNvPr id="28" name="Rectangle 27">
            <a:extLst>
              <a:ext uri="{FF2B5EF4-FFF2-40B4-BE49-F238E27FC236}">
                <a16:creationId xmlns:a16="http://schemas.microsoft.com/office/drawing/2014/main" id="{6442F9C7-B739-2345-8038-BA95906E9431}"/>
              </a:ext>
            </a:extLst>
          </p:cNvPr>
          <p:cNvSpPr/>
          <p:nvPr/>
        </p:nvSpPr>
        <p:spPr>
          <a:xfrm>
            <a:off x="536244" y="4465989"/>
            <a:ext cx="582980"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E</a:t>
            </a:r>
          </a:p>
        </p:txBody>
      </p:sp>
      <p:sp>
        <p:nvSpPr>
          <p:cNvPr id="29" name="Rectangle 28">
            <a:extLst>
              <a:ext uri="{FF2B5EF4-FFF2-40B4-BE49-F238E27FC236}">
                <a16:creationId xmlns:a16="http://schemas.microsoft.com/office/drawing/2014/main" id="{8BE52422-5B29-E1AE-9A7D-EA5DF9B6064D}"/>
              </a:ext>
            </a:extLst>
          </p:cNvPr>
          <p:cNvSpPr/>
          <p:nvPr/>
        </p:nvSpPr>
        <p:spPr>
          <a:xfrm>
            <a:off x="556936" y="5118261"/>
            <a:ext cx="578172"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F</a:t>
            </a:r>
          </a:p>
        </p:txBody>
      </p:sp>
      <p:cxnSp>
        <p:nvCxnSpPr>
          <p:cNvPr id="30" name="Elbow Connector 2">
            <a:extLst>
              <a:ext uri="{FF2B5EF4-FFF2-40B4-BE49-F238E27FC236}">
                <a16:creationId xmlns:a16="http://schemas.microsoft.com/office/drawing/2014/main" id="{17A2F34C-F376-61A0-1A48-57F35EC7ED30}"/>
              </a:ext>
            </a:extLst>
          </p:cNvPr>
          <p:cNvCxnSpPr>
            <a:stCxn id="9" idx="3"/>
          </p:cNvCxnSpPr>
          <p:nvPr/>
        </p:nvCxnSpPr>
        <p:spPr>
          <a:xfrm>
            <a:off x="1746190" y="2055991"/>
            <a:ext cx="3471986" cy="754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10">
            <a:extLst>
              <a:ext uri="{FF2B5EF4-FFF2-40B4-BE49-F238E27FC236}">
                <a16:creationId xmlns:a16="http://schemas.microsoft.com/office/drawing/2014/main" id="{4C6B6CF7-BA2D-5FB6-CE82-68A32A3FC627}"/>
              </a:ext>
            </a:extLst>
          </p:cNvPr>
          <p:cNvCxnSpPr>
            <a:stCxn id="20" idx="3"/>
          </p:cNvCxnSpPr>
          <p:nvPr/>
        </p:nvCxnSpPr>
        <p:spPr>
          <a:xfrm flipV="1">
            <a:off x="1788862" y="3334512"/>
            <a:ext cx="3429314" cy="12757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64664BD7-B610-4071-5028-46C0DD90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817" y="1870745"/>
            <a:ext cx="361577" cy="361577"/>
          </a:xfrm>
          <a:prstGeom prst="rect">
            <a:avLst/>
          </a:prstGeom>
        </p:spPr>
      </p:pic>
      <p:pic>
        <p:nvPicPr>
          <p:cNvPr id="33" name="Picture 32">
            <a:extLst>
              <a:ext uri="{FF2B5EF4-FFF2-40B4-BE49-F238E27FC236}">
                <a16:creationId xmlns:a16="http://schemas.microsoft.com/office/drawing/2014/main" id="{B2635491-A58F-C668-E0EB-0CCFC2518F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871" y="4386152"/>
            <a:ext cx="361577" cy="361577"/>
          </a:xfrm>
          <a:prstGeom prst="rect">
            <a:avLst/>
          </a:prstGeom>
        </p:spPr>
      </p:pic>
      <p:sp>
        <p:nvSpPr>
          <p:cNvPr id="34" name="TextBox 33">
            <a:extLst>
              <a:ext uri="{FF2B5EF4-FFF2-40B4-BE49-F238E27FC236}">
                <a16:creationId xmlns:a16="http://schemas.microsoft.com/office/drawing/2014/main" id="{EF673C84-F4B2-620C-B08A-13C931CE3AAE}"/>
              </a:ext>
            </a:extLst>
          </p:cNvPr>
          <p:cNvSpPr txBox="1"/>
          <p:nvPr/>
        </p:nvSpPr>
        <p:spPr>
          <a:xfrm>
            <a:off x="2706624" y="4712770"/>
            <a:ext cx="890016" cy="276999"/>
          </a:xfrm>
          <a:prstGeom prst="rect">
            <a:avLst/>
          </a:prstGeom>
          <a:noFill/>
        </p:spPr>
        <p:txBody>
          <a:bodyPr wrap="square" rtlCol="0">
            <a:spAutoFit/>
          </a:bodyPr>
          <a:lstStyle/>
          <a:p>
            <a:r>
              <a:rPr lang="en-US" sz="1200" dirty="0"/>
              <a:t>Flow Rate </a:t>
            </a:r>
            <a:endParaRPr lang="en-IN" sz="1200" dirty="0"/>
          </a:p>
        </p:txBody>
      </p:sp>
      <p:sp>
        <p:nvSpPr>
          <p:cNvPr id="35" name="TextBox 34">
            <a:extLst>
              <a:ext uri="{FF2B5EF4-FFF2-40B4-BE49-F238E27FC236}">
                <a16:creationId xmlns:a16="http://schemas.microsoft.com/office/drawing/2014/main" id="{17F030E7-6852-6A6B-C3AC-1E2DEF1CC9B7}"/>
              </a:ext>
            </a:extLst>
          </p:cNvPr>
          <p:cNvSpPr txBox="1"/>
          <p:nvPr/>
        </p:nvSpPr>
        <p:spPr>
          <a:xfrm>
            <a:off x="2712720" y="2182930"/>
            <a:ext cx="890016" cy="276999"/>
          </a:xfrm>
          <a:prstGeom prst="rect">
            <a:avLst/>
          </a:prstGeom>
          <a:noFill/>
        </p:spPr>
        <p:txBody>
          <a:bodyPr wrap="square" rtlCol="0">
            <a:spAutoFit/>
          </a:bodyPr>
          <a:lstStyle/>
          <a:p>
            <a:r>
              <a:rPr lang="en-US" sz="1200" dirty="0"/>
              <a:t>Flow Rate </a:t>
            </a:r>
            <a:endParaRPr lang="en-IN" sz="1200" dirty="0"/>
          </a:p>
        </p:txBody>
      </p:sp>
      <p:sp>
        <p:nvSpPr>
          <p:cNvPr id="36" name="TextBox 35">
            <a:extLst>
              <a:ext uri="{FF2B5EF4-FFF2-40B4-BE49-F238E27FC236}">
                <a16:creationId xmlns:a16="http://schemas.microsoft.com/office/drawing/2014/main" id="{2E57234D-69D5-FFF9-94AC-DB01DCB6B5F4}"/>
              </a:ext>
            </a:extLst>
          </p:cNvPr>
          <p:cNvSpPr txBox="1"/>
          <p:nvPr/>
        </p:nvSpPr>
        <p:spPr>
          <a:xfrm>
            <a:off x="5322204" y="1613282"/>
            <a:ext cx="3287461" cy="390876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pPr algn="ctr"/>
            <a:r>
              <a:rPr lang="en-US" sz="2000" b="1" dirty="0"/>
              <a:t>NCU</a:t>
            </a:r>
          </a:p>
          <a:p>
            <a:pPr algn="ctr"/>
            <a:endParaRPr lang="en-US" sz="2000" b="1" dirty="0"/>
          </a:p>
          <a:p>
            <a:r>
              <a:rPr lang="en-US" sz="1600" dirty="0"/>
              <a:t>Blending Ratio</a:t>
            </a:r>
          </a:p>
          <a:p>
            <a:endParaRPr lang="en-US" dirty="0"/>
          </a:p>
          <a:p>
            <a:r>
              <a:rPr lang="en-US" sz="1600" dirty="0"/>
              <a:t>Quality Parameters </a:t>
            </a:r>
          </a:p>
          <a:p>
            <a:r>
              <a:rPr lang="en-US" sz="1200" dirty="0"/>
              <a:t>Paraffin    </a:t>
            </a:r>
            <a:r>
              <a:rPr lang="en-US" sz="1200" u="sng" dirty="0"/>
              <a:t>                 </a:t>
            </a:r>
          </a:p>
          <a:p>
            <a:r>
              <a:rPr lang="en-US" sz="1200" dirty="0"/>
              <a:t>Aromatic</a:t>
            </a:r>
          </a:p>
          <a:p>
            <a:r>
              <a:rPr lang="en-US" sz="1200" dirty="0" err="1"/>
              <a:t>Sulphur</a:t>
            </a:r>
            <a:endParaRPr lang="en-US" sz="1200" dirty="0"/>
          </a:p>
          <a:p>
            <a:r>
              <a:rPr lang="en-US" dirty="0"/>
              <a:t>……</a:t>
            </a:r>
          </a:p>
          <a:p>
            <a:endParaRPr lang="en-US" dirty="0"/>
          </a:p>
          <a:p>
            <a:r>
              <a:rPr lang="en-US" sz="1600" dirty="0"/>
              <a:t>Price of blended Naphtha</a:t>
            </a:r>
          </a:p>
          <a:p>
            <a:endParaRPr lang="en-US" dirty="0"/>
          </a:p>
          <a:p>
            <a:r>
              <a:rPr lang="en-US" sz="1600" u="sng" dirty="0">
                <a:solidFill>
                  <a:schemeClr val="tx2">
                    <a:lumMod val="60000"/>
                    <a:lumOff val="40000"/>
                  </a:schemeClr>
                </a:solidFill>
              </a:rPr>
              <a:t>Loading Sequence of Shore Tank</a:t>
            </a:r>
          </a:p>
          <a:p>
            <a:endParaRPr lang="en-US" dirty="0"/>
          </a:p>
          <a:p>
            <a:endParaRPr lang="en-IN" dirty="0"/>
          </a:p>
        </p:txBody>
      </p:sp>
      <p:cxnSp>
        <p:nvCxnSpPr>
          <p:cNvPr id="37" name="Straight Connector 36">
            <a:extLst>
              <a:ext uri="{FF2B5EF4-FFF2-40B4-BE49-F238E27FC236}">
                <a16:creationId xmlns:a16="http://schemas.microsoft.com/office/drawing/2014/main" id="{45F1E199-C124-C72B-D5A5-7DFD1C705BA0}"/>
              </a:ext>
            </a:extLst>
          </p:cNvPr>
          <p:cNvCxnSpPr/>
          <p:nvPr/>
        </p:nvCxnSpPr>
        <p:spPr>
          <a:xfrm>
            <a:off x="6046339" y="3557246"/>
            <a:ext cx="104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27AE13-18F1-FBD6-C9CF-0CED62D37D58}"/>
              </a:ext>
            </a:extLst>
          </p:cNvPr>
          <p:cNvCxnSpPr/>
          <p:nvPr/>
        </p:nvCxnSpPr>
        <p:spPr>
          <a:xfrm>
            <a:off x="6005695" y="3201938"/>
            <a:ext cx="104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6DB9BB-637C-31DB-7BF1-C11D67E8E5D2}"/>
              </a:ext>
            </a:extLst>
          </p:cNvPr>
          <p:cNvCxnSpPr/>
          <p:nvPr/>
        </p:nvCxnSpPr>
        <p:spPr>
          <a:xfrm>
            <a:off x="6046339" y="3385176"/>
            <a:ext cx="10414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916DC4AF-EBEB-AC1C-2018-AFBAB7BCE507}"/>
              </a:ext>
            </a:extLst>
          </p:cNvPr>
          <p:cNvSpPr/>
          <p:nvPr/>
        </p:nvSpPr>
        <p:spPr>
          <a:xfrm>
            <a:off x="7323125" y="3123297"/>
            <a:ext cx="317500" cy="3175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41" name="Rounded Rectangle 16">
            <a:extLst>
              <a:ext uri="{FF2B5EF4-FFF2-40B4-BE49-F238E27FC236}">
                <a16:creationId xmlns:a16="http://schemas.microsoft.com/office/drawing/2014/main" id="{0468B3ED-C2A3-D7CC-8617-E18045529B5F}"/>
              </a:ext>
            </a:extLst>
          </p:cNvPr>
          <p:cNvSpPr/>
          <p:nvPr/>
        </p:nvSpPr>
        <p:spPr>
          <a:xfrm>
            <a:off x="5732583" y="5598106"/>
            <a:ext cx="1387626" cy="24795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Calculate</a:t>
            </a:r>
            <a:endParaRPr lang="en-IN" dirty="0">
              <a:solidFill>
                <a:schemeClr val="tx2">
                  <a:lumMod val="50000"/>
                </a:schemeClr>
              </a:solidFill>
            </a:endParaRPr>
          </a:p>
        </p:txBody>
      </p:sp>
      <p:sp>
        <p:nvSpPr>
          <p:cNvPr id="42" name="Flowchart: Connector 41">
            <a:extLst>
              <a:ext uri="{FF2B5EF4-FFF2-40B4-BE49-F238E27FC236}">
                <a16:creationId xmlns:a16="http://schemas.microsoft.com/office/drawing/2014/main" id="{55A57311-656E-CD29-D112-A6264067B21A}"/>
              </a:ext>
            </a:extLst>
          </p:cNvPr>
          <p:cNvSpPr/>
          <p:nvPr/>
        </p:nvSpPr>
        <p:spPr>
          <a:xfrm>
            <a:off x="9639091" y="5391438"/>
            <a:ext cx="216789" cy="2157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TextBox 42">
            <a:extLst>
              <a:ext uri="{FF2B5EF4-FFF2-40B4-BE49-F238E27FC236}">
                <a16:creationId xmlns:a16="http://schemas.microsoft.com/office/drawing/2014/main" id="{5C35F044-2F27-C134-BFF9-2EB9120C2A2E}"/>
              </a:ext>
            </a:extLst>
          </p:cNvPr>
          <p:cNvSpPr txBox="1"/>
          <p:nvPr/>
        </p:nvSpPr>
        <p:spPr>
          <a:xfrm>
            <a:off x="9941164" y="5328185"/>
            <a:ext cx="898935" cy="307777"/>
          </a:xfrm>
          <a:prstGeom prst="rect">
            <a:avLst/>
          </a:prstGeom>
          <a:noFill/>
        </p:spPr>
        <p:txBody>
          <a:bodyPr wrap="square" rtlCol="0">
            <a:spAutoFit/>
          </a:bodyPr>
          <a:lstStyle/>
          <a:p>
            <a:r>
              <a:rPr lang="en-US" sz="1400" dirty="0"/>
              <a:t>Input</a:t>
            </a:r>
            <a:endParaRPr lang="en-IN" sz="1400" dirty="0"/>
          </a:p>
        </p:txBody>
      </p:sp>
      <p:sp>
        <p:nvSpPr>
          <p:cNvPr id="44" name="TextBox 43">
            <a:extLst>
              <a:ext uri="{FF2B5EF4-FFF2-40B4-BE49-F238E27FC236}">
                <a16:creationId xmlns:a16="http://schemas.microsoft.com/office/drawing/2014/main" id="{457DB329-6CAF-0B0F-BE51-3426B47F6A3E}"/>
              </a:ext>
            </a:extLst>
          </p:cNvPr>
          <p:cNvSpPr txBox="1"/>
          <p:nvPr/>
        </p:nvSpPr>
        <p:spPr>
          <a:xfrm>
            <a:off x="9954825" y="5607221"/>
            <a:ext cx="1612900" cy="307777"/>
          </a:xfrm>
          <a:prstGeom prst="rect">
            <a:avLst/>
          </a:prstGeom>
          <a:noFill/>
        </p:spPr>
        <p:txBody>
          <a:bodyPr wrap="square" rtlCol="0">
            <a:spAutoFit/>
          </a:bodyPr>
          <a:lstStyle/>
          <a:p>
            <a:r>
              <a:rPr lang="en-US" sz="1400" dirty="0"/>
              <a:t>Output</a:t>
            </a:r>
            <a:endParaRPr lang="en-IN" sz="1400" dirty="0"/>
          </a:p>
        </p:txBody>
      </p:sp>
      <p:sp>
        <p:nvSpPr>
          <p:cNvPr id="45" name="Flowchart: Connector 44">
            <a:extLst>
              <a:ext uri="{FF2B5EF4-FFF2-40B4-BE49-F238E27FC236}">
                <a16:creationId xmlns:a16="http://schemas.microsoft.com/office/drawing/2014/main" id="{C6D7C6EA-C0F3-B050-6A69-2635267A79A2}"/>
              </a:ext>
            </a:extLst>
          </p:cNvPr>
          <p:cNvSpPr/>
          <p:nvPr/>
        </p:nvSpPr>
        <p:spPr>
          <a:xfrm>
            <a:off x="7654554" y="4121624"/>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4</a:t>
            </a:r>
            <a:endParaRPr lang="en-IN" dirty="0">
              <a:solidFill>
                <a:schemeClr val="tx2">
                  <a:lumMod val="50000"/>
                </a:schemeClr>
              </a:solidFill>
            </a:endParaRPr>
          </a:p>
        </p:txBody>
      </p:sp>
      <p:sp>
        <p:nvSpPr>
          <p:cNvPr id="46" name="Flowchart: Connector 45">
            <a:extLst>
              <a:ext uri="{FF2B5EF4-FFF2-40B4-BE49-F238E27FC236}">
                <a16:creationId xmlns:a16="http://schemas.microsoft.com/office/drawing/2014/main" id="{5D8391FB-E077-2F19-C62F-8CEADCF71529}"/>
              </a:ext>
            </a:extLst>
          </p:cNvPr>
          <p:cNvSpPr/>
          <p:nvPr/>
        </p:nvSpPr>
        <p:spPr>
          <a:xfrm>
            <a:off x="6729595" y="2215490"/>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3</a:t>
            </a:r>
            <a:endParaRPr lang="en-IN" dirty="0">
              <a:solidFill>
                <a:schemeClr val="tx2">
                  <a:lumMod val="50000"/>
                </a:schemeClr>
              </a:solidFill>
            </a:endParaRPr>
          </a:p>
        </p:txBody>
      </p:sp>
      <p:sp>
        <p:nvSpPr>
          <p:cNvPr id="47" name="Flowchart: Connector 46">
            <a:extLst>
              <a:ext uri="{FF2B5EF4-FFF2-40B4-BE49-F238E27FC236}">
                <a16:creationId xmlns:a16="http://schemas.microsoft.com/office/drawing/2014/main" id="{B1855039-FC5F-0882-CC45-7D73A7CB33FA}"/>
              </a:ext>
            </a:extLst>
          </p:cNvPr>
          <p:cNvSpPr/>
          <p:nvPr/>
        </p:nvSpPr>
        <p:spPr>
          <a:xfrm>
            <a:off x="1776670" y="1693726"/>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1</a:t>
            </a:r>
            <a:endParaRPr lang="en-IN" dirty="0">
              <a:solidFill>
                <a:schemeClr val="tx2">
                  <a:lumMod val="50000"/>
                </a:schemeClr>
              </a:solidFill>
            </a:endParaRPr>
          </a:p>
        </p:txBody>
      </p:sp>
      <p:sp>
        <p:nvSpPr>
          <p:cNvPr id="48" name="Flowchart: Connector 47">
            <a:extLst>
              <a:ext uri="{FF2B5EF4-FFF2-40B4-BE49-F238E27FC236}">
                <a16:creationId xmlns:a16="http://schemas.microsoft.com/office/drawing/2014/main" id="{DAD3B873-31D1-3A73-EA54-229D99A2D868}"/>
              </a:ext>
            </a:extLst>
          </p:cNvPr>
          <p:cNvSpPr/>
          <p:nvPr/>
        </p:nvSpPr>
        <p:spPr>
          <a:xfrm>
            <a:off x="1832393" y="4224274"/>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2</a:t>
            </a:r>
            <a:endParaRPr lang="en-IN" dirty="0">
              <a:solidFill>
                <a:schemeClr val="tx2">
                  <a:lumMod val="50000"/>
                </a:schemeClr>
              </a:solidFill>
            </a:endParaRPr>
          </a:p>
        </p:txBody>
      </p:sp>
      <p:sp>
        <p:nvSpPr>
          <p:cNvPr id="49" name="Flowchart: Connector 48">
            <a:extLst>
              <a:ext uri="{FF2B5EF4-FFF2-40B4-BE49-F238E27FC236}">
                <a16:creationId xmlns:a16="http://schemas.microsoft.com/office/drawing/2014/main" id="{399FC960-18A9-B8A0-C75E-F81C101A35B6}"/>
              </a:ext>
            </a:extLst>
          </p:cNvPr>
          <p:cNvSpPr/>
          <p:nvPr/>
        </p:nvSpPr>
        <p:spPr>
          <a:xfrm>
            <a:off x="9661555" y="5669278"/>
            <a:ext cx="216789" cy="215783"/>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TextBox 49">
            <a:extLst>
              <a:ext uri="{FF2B5EF4-FFF2-40B4-BE49-F238E27FC236}">
                <a16:creationId xmlns:a16="http://schemas.microsoft.com/office/drawing/2014/main" id="{456FC16A-64EB-B733-1B9A-B6DC8EC185F2}"/>
              </a:ext>
            </a:extLst>
          </p:cNvPr>
          <p:cNvSpPr txBox="1"/>
          <p:nvPr/>
        </p:nvSpPr>
        <p:spPr>
          <a:xfrm>
            <a:off x="9315718" y="2719752"/>
            <a:ext cx="2571019" cy="276999"/>
          </a:xfrm>
          <a:prstGeom prst="rect">
            <a:avLst/>
          </a:prstGeom>
          <a:noFill/>
        </p:spPr>
        <p:txBody>
          <a:bodyPr wrap="square" rtlCol="0">
            <a:spAutoFit/>
          </a:bodyPr>
          <a:lstStyle/>
          <a:p>
            <a:r>
              <a:rPr lang="en-US" sz="1200" dirty="0"/>
              <a:t>Recommended Tank 1 for blending</a:t>
            </a:r>
            <a:endParaRPr lang="en-IN" sz="1200" dirty="0"/>
          </a:p>
        </p:txBody>
      </p:sp>
      <p:sp>
        <p:nvSpPr>
          <p:cNvPr id="51" name="Flowchart: Connector 50">
            <a:extLst>
              <a:ext uri="{FF2B5EF4-FFF2-40B4-BE49-F238E27FC236}">
                <a16:creationId xmlns:a16="http://schemas.microsoft.com/office/drawing/2014/main" id="{565C3EC0-0388-B34A-DF8F-A4969FF328B6}"/>
              </a:ext>
            </a:extLst>
          </p:cNvPr>
          <p:cNvSpPr/>
          <p:nvPr/>
        </p:nvSpPr>
        <p:spPr>
          <a:xfrm>
            <a:off x="8153188" y="4639711"/>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5</a:t>
            </a:r>
            <a:endParaRPr lang="en-IN" dirty="0">
              <a:solidFill>
                <a:schemeClr val="tx2">
                  <a:lumMod val="50000"/>
                </a:schemeClr>
              </a:solidFill>
            </a:endParaRPr>
          </a:p>
        </p:txBody>
      </p:sp>
      <p:sp>
        <p:nvSpPr>
          <p:cNvPr id="52" name="Flowchart: Connector 51">
            <a:extLst>
              <a:ext uri="{FF2B5EF4-FFF2-40B4-BE49-F238E27FC236}">
                <a16:creationId xmlns:a16="http://schemas.microsoft.com/office/drawing/2014/main" id="{F9207AD0-5A0C-3644-3B8E-9D00579FC52B}"/>
              </a:ext>
            </a:extLst>
          </p:cNvPr>
          <p:cNvSpPr/>
          <p:nvPr/>
        </p:nvSpPr>
        <p:spPr>
          <a:xfrm>
            <a:off x="8967870" y="2733404"/>
            <a:ext cx="282085" cy="251269"/>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1</a:t>
            </a:r>
            <a:endParaRPr lang="en-IN" dirty="0">
              <a:solidFill>
                <a:schemeClr val="tx2">
                  <a:lumMod val="50000"/>
                </a:schemeClr>
              </a:solidFill>
            </a:endParaRPr>
          </a:p>
        </p:txBody>
      </p:sp>
      <p:sp>
        <p:nvSpPr>
          <p:cNvPr id="53" name="TextBox 52">
            <a:extLst>
              <a:ext uri="{FF2B5EF4-FFF2-40B4-BE49-F238E27FC236}">
                <a16:creationId xmlns:a16="http://schemas.microsoft.com/office/drawing/2014/main" id="{725F4BAF-E19D-1841-CBF4-0A1F44550D5A}"/>
              </a:ext>
            </a:extLst>
          </p:cNvPr>
          <p:cNvSpPr txBox="1"/>
          <p:nvPr/>
        </p:nvSpPr>
        <p:spPr>
          <a:xfrm>
            <a:off x="9335328" y="3054633"/>
            <a:ext cx="2571019" cy="276999"/>
          </a:xfrm>
          <a:prstGeom prst="rect">
            <a:avLst/>
          </a:prstGeom>
          <a:noFill/>
        </p:spPr>
        <p:txBody>
          <a:bodyPr wrap="square" rtlCol="0">
            <a:spAutoFit/>
          </a:bodyPr>
          <a:lstStyle/>
          <a:p>
            <a:r>
              <a:rPr lang="en-US" sz="1200" dirty="0"/>
              <a:t>Recommended Tank 2 for blending</a:t>
            </a:r>
            <a:endParaRPr lang="en-IN" sz="1200" dirty="0"/>
          </a:p>
        </p:txBody>
      </p:sp>
      <p:sp>
        <p:nvSpPr>
          <p:cNvPr id="54" name="Flowchart: Connector 53">
            <a:extLst>
              <a:ext uri="{FF2B5EF4-FFF2-40B4-BE49-F238E27FC236}">
                <a16:creationId xmlns:a16="http://schemas.microsoft.com/office/drawing/2014/main" id="{8F2ADAA1-C0F0-E4FC-4A01-0FF15D65BE5A}"/>
              </a:ext>
            </a:extLst>
          </p:cNvPr>
          <p:cNvSpPr/>
          <p:nvPr/>
        </p:nvSpPr>
        <p:spPr>
          <a:xfrm>
            <a:off x="8971932" y="3088120"/>
            <a:ext cx="295034" cy="237744"/>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2</a:t>
            </a:r>
            <a:endParaRPr lang="en-IN" dirty="0">
              <a:solidFill>
                <a:schemeClr val="tx2">
                  <a:lumMod val="50000"/>
                </a:schemeClr>
              </a:solidFill>
            </a:endParaRPr>
          </a:p>
        </p:txBody>
      </p:sp>
      <p:sp>
        <p:nvSpPr>
          <p:cNvPr id="55" name="TextBox 54">
            <a:extLst>
              <a:ext uri="{FF2B5EF4-FFF2-40B4-BE49-F238E27FC236}">
                <a16:creationId xmlns:a16="http://schemas.microsoft.com/office/drawing/2014/main" id="{DA6015F7-0F17-2896-AF90-78071F9ED4DF}"/>
              </a:ext>
            </a:extLst>
          </p:cNvPr>
          <p:cNvSpPr txBox="1"/>
          <p:nvPr/>
        </p:nvSpPr>
        <p:spPr>
          <a:xfrm>
            <a:off x="9391085" y="2062444"/>
            <a:ext cx="2571019" cy="276999"/>
          </a:xfrm>
          <a:prstGeom prst="rect">
            <a:avLst/>
          </a:prstGeom>
          <a:noFill/>
        </p:spPr>
        <p:txBody>
          <a:bodyPr wrap="square" rtlCol="0">
            <a:spAutoFit/>
          </a:bodyPr>
          <a:lstStyle/>
          <a:p>
            <a:r>
              <a:rPr lang="en-US" sz="1200" dirty="0"/>
              <a:t>Cost of Naphtha in the tank</a:t>
            </a:r>
            <a:endParaRPr lang="en-IN" sz="1200" dirty="0"/>
          </a:p>
        </p:txBody>
      </p:sp>
      <p:sp>
        <p:nvSpPr>
          <p:cNvPr id="56" name="Flowchart: Connector 55">
            <a:extLst>
              <a:ext uri="{FF2B5EF4-FFF2-40B4-BE49-F238E27FC236}">
                <a16:creationId xmlns:a16="http://schemas.microsoft.com/office/drawing/2014/main" id="{2A86799D-E61C-2B5F-7B2B-4B752B23702A}"/>
              </a:ext>
            </a:extLst>
          </p:cNvPr>
          <p:cNvSpPr/>
          <p:nvPr/>
        </p:nvSpPr>
        <p:spPr>
          <a:xfrm>
            <a:off x="8968645" y="2082054"/>
            <a:ext cx="313086" cy="2393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57" name="TextBox 56">
            <a:extLst>
              <a:ext uri="{FF2B5EF4-FFF2-40B4-BE49-F238E27FC236}">
                <a16:creationId xmlns:a16="http://schemas.microsoft.com/office/drawing/2014/main" id="{E26665C3-4501-63C0-411E-49E3AA080EC3}"/>
              </a:ext>
            </a:extLst>
          </p:cNvPr>
          <p:cNvSpPr txBox="1"/>
          <p:nvPr/>
        </p:nvSpPr>
        <p:spPr>
          <a:xfrm>
            <a:off x="9376215" y="3408992"/>
            <a:ext cx="2571019" cy="276999"/>
          </a:xfrm>
          <a:prstGeom prst="rect">
            <a:avLst/>
          </a:prstGeom>
          <a:noFill/>
        </p:spPr>
        <p:txBody>
          <a:bodyPr wrap="square" rtlCol="0">
            <a:spAutoFit/>
          </a:bodyPr>
          <a:lstStyle/>
          <a:p>
            <a:r>
              <a:rPr lang="en-US" sz="1200" dirty="0"/>
              <a:t>Blending Ratio</a:t>
            </a:r>
            <a:endParaRPr lang="en-IN" sz="1200" dirty="0"/>
          </a:p>
        </p:txBody>
      </p:sp>
      <p:sp>
        <p:nvSpPr>
          <p:cNvPr id="58" name="Flowchart: Connector 57">
            <a:extLst>
              <a:ext uri="{FF2B5EF4-FFF2-40B4-BE49-F238E27FC236}">
                <a16:creationId xmlns:a16="http://schemas.microsoft.com/office/drawing/2014/main" id="{F08C251A-6506-280A-21A5-95450D652503}"/>
              </a:ext>
            </a:extLst>
          </p:cNvPr>
          <p:cNvSpPr/>
          <p:nvPr/>
        </p:nvSpPr>
        <p:spPr>
          <a:xfrm>
            <a:off x="8998828" y="3439317"/>
            <a:ext cx="288295" cy="25132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3</a:t>
            </a:r>
            <a:endParaRPr lang="en-IN" dirty="0">
              <a:solidFill>
                <a:schemeClr val="tx2">
                  <a:lumMod val="50000"/>
                </a:schemeClr>
              </a:solidFill>
            </a:endParaRPr>
          </a:p>
        </p:txBody>
      </p:sp>
      <p:sp>
        <p:nvSpPr>
          <p:cNvPr id="59" name="TextBox 58">
            <a:extLst>
              <a:ext uri="{FF2B5EF4-FFF2-40B4-BE49-F238E27FC236}">
                <a16:creationId xmlns:a16="http://schemas.microsoft.com/office/drawing/2014/main" id="{C7DF988E-D26B-99AC-8840-6962066FF788}"/>
              </a:ext>
            </a:extLst>
          </p:cNvPr>
          <p:cNvSpPr txBox="1"/>
          <p:nvPr/>
        </p:nvSpPr>
        <p:spPr>
          <a:xfrm>
            <a:off x="9376957" y="3712488"/>
            <a:ext cx="2571019" cy="276999"/>
          </a:xfrm>
          <a:prstGeom prst="rect">
            <a:avLst/>
          </a:prstGeom>
          <a:noFill/>
        </p:spPr>
        <p:txBody>
          <a:bodyPr wrap="square" rtlCol="0">
            <a:spAutoFit/>
          </a:bodyPr>
          <a:lstStyle/>
          <a:p>
            <a:r>
              <a:rPr lang="en-US" sz="1200" dirty="0"/>
              <a:t>Price of blended Naphtha</a:t>
            </a:r>
            <a:endParaRPr lang="en-IN" sz="1200" dirty="0"/>
          </a:p>
        </p:txBody>
      </p:sp>
      <p:sp>
        <p:nvSpPr>
          <p:cNvPr id="60" name="Flowchart: Connector 59">
            <a:extLst>
              <a:ext uri="{FF2B5EF4-FFF2-40B4-BE49-F238E27FC236}">
                <a16:creationId xmlns:a16="http://schemas.microsoft.com/office/drawing/2014/main" id="{42A09A4F-3C94-FC09-34A5-2DB9BDCE7274}"/>
              </a:ext>
            </a:extLst>
          </p:cNvPr>
          <p:cNvSpPr/>
          <p:nvPr/>
        </p:nvSpPr>
        <p:spPr>
          <a:xfrm>
            <a:off x="9027296" y="3761313"/>
            <a:ext cx="259828" cy="247496"/>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4</a:t>
            </a:r>
            <a:endParaRPr lang="en-IN" dirty="0">
              <a:solidFill>
                <a:schemeClr val="tx2">
                  <a:lumMod val="50000"/>
                </a:schemeClr>
              </a:solidFill>
            </a:endParaRPr>
          </a:p>
        </p:txBody>
      </p:sp>
      <p:sp>
        <p:nvSpPr>
          <p:cNvPr id="61" name="TextBox 60">
            <a:extLst>
              <a:ext uri="{FF2B5EF4-FFF2-40B4-BE49-F238E27FC236}">
                <a16:creationId xmlns:a16="http://schemas.microsoft.com/office/drawing/2014/main" id="{F69E1216-2497-D4B9-A0F3-894B7C3DCB60}"/>
              </a:ext>
            </a:extLst>
          </p:cNvPr>
          <p:cNvSpPr txBox="1"/>
          <p:nvPr/>
        </p:nvSpPr>
        <p:spPr>
          <a:xfrm>
            <a:off x="9395552" y="4010666"/>
            <a:ext cx="2571019" cy="276999"/>
          </a:xfrm>
          <a:prstGeom prst="rect">
            <a:avLst/>
          </a:prstGeom>
          <a:noFill/>
        </p:spPr>
        <p:txBody>
          <a:bodyPr wrap="square" rtlCol="0">
            <a:spAutoFit/>
          </a:bodyPr>
          <a:lstStyle/>
          <a:p>
            <a:r>
              <a:rPr lang="en-US" sz="1200" dirty="0"/>
              <a:t>Loading Sequence of Shore Tank</a:t>
            </a:r>
            <a:endParaRPr lang="en-IN" sz="1200" dirty="0"/>
          </a:p>
        </p:txBody>
      </p:sp>
      <p:sp>
        <p:nvSpPr>
          <p:cNvPr id="62" name="Flowchart: Connector 61">
            <a:extLst>
              <a:ext uri="{FF2B5EF4-FFF2-40B4-BE49-F238E27FC236}">
                <a16:creationId xmlns:a16="http://schemas.microsoft.com/office/drawing/2014/main" id="{A8E33CB6-AAFE-ED4C-CDE6-F8D20CC58A29}"/>
              </a:ext>
            </a:extLst>
          </p:cNvPr>
          <p:cNvSpPr/>
          <p:nvPr/>
        </p:nvSpPr>
        <p:spPr>
          <a:xfrm>
            <a:off x="9044494" y="4031125"/>
            <a:ext cx="281507" cy="252359"/>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5</a:t>
            </a:r>
            <a:endParaRPr lang="en-IN" dirty="0">
              <a:solidFill>
                <a:schemeClr val="tx2">
                  <a:lumMod val="50000"/>
                </a:schemeClr>
              </a:solidFill>
            </a:endParaRPr>
          </a:p>
        </p:txBody>
      </p:sp>
      <p:sp>
        <p:nvSpPr>
          <p:cNvPr id="63" name="Snip Single Corner Rectangle 134">
            <a:extLst>
              <a:ext uri="{FF2B5EF4-FFF2-40B4-BE49-F238E27FC236}">
                <a16:creationId xmlns:a16="http://schemas.microsoft.com/office/drawing/2014/main" id="{4BAEB579-161C-CF64-B1B6-7BDF2BC211DC}"/>
              </a:ext>
            </a:extLst>
          </p:cNvPr>
          <p:cNvSpPr/>
          <p:nvPr/>
        </p:nvSpPr>
        <p:spPr>
          <a:xfrm>
            <a:off x="512064" y="1088366"/>
            <a:ext cx="1840992" cy="377952"/>
          </a:xfrm>
          <a:prstGeom prst="snip1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Tank Quality Status</a:t>
            </a:r>
            <a:endParaRPr lang="en-IN" sz="1400" dirty="0"/>
          </a:p>
        </p:txBody>
      </p:sp>
      <p:sp>
        <p:nvSpPr>
          <p:cNvPr id="64" name="Snip Single Corner Rectangle 135">
            <a:extLst>
              <a:ext uri="{FF2B5EF4-FFF2-40B4-BE49-F238E27FC236}">
                <a16:creationId xmlns:a16="http://schemas.microsoft.com/office/drawing/2014/main" id="{A23BF969-099D-00AF-A8B6-B2F25C68BFE2}"/>
              </a:ext>
            </a:extLst>
          </p:cNvPr>
          <p:cNvSpPr/>
          <p:nvPr/>
        </p:nvSpPr>
        <p:spPr>
          <a:xfrm>
            <a:off x="4425696" y="1069993"/>
            <a:ext cx="1840992" cy="377952"/>
          </a:xfrm>
          <a:prstGeom prst="snip1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Blending Simulation</a:t>
            </a:r>
            <a:endParaRPr lang="en-IN" sz="1400" dirty="0"/>
          </a:p>
        </p:txBody>
      </p:sp>
      <p:cxnSp>
        <p:nvCxnSpPr>
          <p:cNvPr id="65" name="Straight Connector 64">
            <a:extLst>
              <a:ext uri="{FF2B5EF4-FFF2-40B4-BE49-F238E27FC236}">
                <a16:creationId xmlns:a16="http://schemas.microsoft.com/office/drawing/2014/main" id="{0A617A9C-CB2F-F576-BA02-AFFEEFAA1468}"/>
              </a:ext>
            </a:extLst>
          </p:cNvPr>
          <p:cNvCxnSpPr/>
          <p:nvPr/>
        </p:nvCxnSpPr>
        <p:spPr>
          <a:xfrm flipH="1">
            <a:off x="8741664" y="1583998"/>
            <a:ext cx="24384" cy="4262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C0186E-5A4B-8CC7-1606-474A544E959C}"/>
              </a:ext>
            </a:extLst>
          </p:cNvPr>
          <p:cNvCxnSpPr/>
          <p:nvPr/>
        </p:nvCxnSpPr>
        <p:spPr>
          <a:xfrm flipH="1">
            <a:off x="8793678" y="1599719"/>
            <a:ext cx="24384" cy="4262066"/>
          </a:xfrm>
          <a:prstGeom prst="line">
            <a:avLst/>
          </a:prstGeom>
        </p:spPr>
        <p:style>
          <a:lnRef idx="1">
            <a:schemeClr val="accent1"/>
          </a:lnRef>
          <a:fillRef idx="0">
            <a:schemeClr val="accent1"/>
          </a:fillRef>
          <a:effectRef idx="0">
            <a:schemeClr val="accent1"/>
          </a:effectRef>
          <a:fontRef idx="minor">
            <a:schemeClr val="tx1"/>
          </a:fontRef>
        </p:style>
      </p:cxnSp>
      <p:sp>
        <p:nvSpPr>
          <p:cNvPr id="67" name="Flowchart: Connector 66">
            <a:extLst>
              <a:ext uri="{FF2B5EF4-FFF2-40B4-BE49-F238E27FC236}">
                <a16:creationId xmlns:a16="http://schemas.microsoft.com/office/drawing/2014/main" id="{537698C6-037D-9AA2-00FB-1F722217932E}"/>
              </a:ext>
            </a:extLst>
          </p:cNvPr>
          <p:cNvSpPr/>
          <p:nvPr/>
        </p:nvSpPr>
        <p:spPr>
          <a:xfrm>
            <a:off x="8935516" y="1592524"/>
            <a:ext cx="317500" cy="3175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8" name="TextBox 67">
            <a:extLst>
              <a:ext uri="{FF2B5EF4-FFF2-40B4-BE49-F238E27FC236}">
                <a16:creationId xmlns:a16="http://schemas.microsoft.com/office/drawing/2014/main" id="{BACE0DDA-6AEE-4392-2B84-5C03247EB3AF}"/>
              </a:ext>
            </a:extLst>
          </p:cNvPr>
          <p:cNvSpPr txBox="1"/>
          <p:nvPr/>
        </p:nvSpPr>
        <p:spPr>
          <a:xfrm>
            <a:off x="9354872" y="1549561"/>
            <a:ext cx="2571019" cy="461665"/>
          </a:xfrm>
          <a:prstGeom prst="rect">
            <a:avLst/>
          </a:prstGeom>
          <a:noFill/>
        </p:spPr>
        <p:txBody>
          <a:bodyPr wrap="square" rtlCol="0">
            <a:spAutoFit/>
          </a:bodyPr>
          <a:lstStyle/>
          <a:p>
            <a:r>
              <a:rPr lang="en-US" sz="1200" dirty="0"/>
              <a:t>Desired Quality parameters of blended Naphtha</a:t>
            </a:r>
            <a:endParaRPr lang="en-IN" sz="1200" dirty="0"/>
          </a:p>
        </p:txBody>
      </p:sp>
      <p:sp>
        <p:nvSpPr>
          <p:cNvPr id="69" name="Rounded Rectangle 65">
            <a:extLst>
              <a:ext uri="{FF2B5EF4-FFF2-40B4-BE49-F238E27FC236}">
                <a16:creationId xmlns:a16="http://schemas.microsoft.com/office/drawing/2014/main" id="{9A875F66-0AE9-CA3A-D655-E1BEB54AAF2B}"/>
              </a:ext>
            </a:extLst>
          </p:cNvPr>
          <p:cNvSpPr/>
          <p:nvPr/>
        </p:nvSpPr>
        <p:spPr>
          <a:xfrm>
            <a:off x="7237663" y="5607221"/>
            <a:ext cx="1049111" cy="23884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Save</a:t>
            </a:r>
            <a:endParaRPr lang="en-IN" dirty="0">
              <a:solidFill>
                <a:schemeClr val="tx2">
                  <a:lumMod val="50000"/>
                </a:schemeClr>
              </a:solidFill>
            </a:endParaRPr>
          </a:p>
        </p:txBody>
      </p:sp>
      <p:sp>
        <p:nvSpPr>
          <p:cNvPr id="70" name="Snip Single Corner Rectangle 67">
            <a:extLst>
              <a:ext uri="{FF2B5EF4-FFF2-40B4-BE49-F238E27FC236}">
                <a16:creationId xmlns:a16="http://schemas.microsoft.com/office/drawing/2014/main" id="{B7370000-00FA-C4AC-752D-6452A8AD2C7A}"/>
              </a:ext>
            </a:extLst>
          </p:cNvPr>
          <p:cNvSpPr/>
          <p:nvPr/>
        </p:nvSpPr>
        <p:spPr>
          <a:xfrm>
            <a:off x="6370320" y="1072044"/>
            <a:ext cx="2164080"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Saved Recommendations</a:t>
            </a:r>
            <a:endParaRPr lang="en-IN" sz="1400" dirty="0"/>
          </a:p>
        </p:txBody>
      </p:sp>
      <p:sp>
        <p:nvSpPr>
          <p:cNvPr id="71" name="Flowchart: Connector 70">
            <a:extLst>
              <a:ext uri="{FF2B5EF4-FFF2-40B4-BE49-F238E27FC236}">
                <a16:creationId xmlns:a16="http://schemas.microsoft.com/office/drawing/2014/main" id="{15690A49-7F29-F8A2-7D16-06195BE9F48B}"/>
              </a:ext>
            </a:extLst>
          </p:cNvPr>
          <p:cNvSpPr/>
          <p:nvPr/>
        </p:nvSpPr>
        <p:spPr>
          <a:xfrm>
            <a:off x="646163" y="1648312"/>
            <a:ext cx="313086" cy="2393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72" name="Flowchart: Connector 71">
            <a:extLst>
              <a:ext uri="{FF2B5EF4-FFF2-40B4-BE49-F238E27FC236}">
                <a16:creationId xmlns:a16="http://schemas.microsoft.com/office/drawing/2014/main" id="{7A6E4A6D-6C22-D56F-25FC-EC458B95D322}"/>
              </a:ext>
            </a:extLst>
          </p:cNvPr>
          <p:cNvSpPr/>
          <p:nvPr/>
        </p:nvSpPr>
        <p:spPr>
          <a:xfrm>
            <a:off x="684953" y="4222114"/>
            <a:ext cx="313086" cy="23937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Tree>
    <p:extLst>
      <p:ext uri="{BB962C8B-B14F-4D97-AF65-F5344CB8AC3E}">
        <p14:creationId xmlns:p14="http://schemas.microsoft.com/office/powerpoint/2010/main" val="172272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1" name="TextBox 13"/>
          <p:cNvSpPr txBox="1"/>
          <p:nvPr/>
        </p:nvSpPr>
        <p:spPr>
          <a:xfrm>
            <a:off x="434729" y="243263"/>
            <a:ext cx="8626144"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Blending Simulation</a:t>
            </a:r>
          </a:p>
        </p:txBody>
      </p:sp>
      <p:sp>
        <p:nvSpPr>
          <p:cNvPr id="2" name="Rectangle 1">
            <a:extLst>
              <a:ext uri="{FF2B5EF4-FFF2-40B4-BE49-F238E27FC236}">
                <a16:creationId xmlns:a16="http://schemas.microsoft.com/office/drawing/2014/main" id="{96B3960A-302C-1E23-159E-761BBBD70560}"/>
              </a:ext>
            </a:extLst>
          </p:cNvPr>
          <p:cNvSpPr/>
          <p:nvPr/>
        </p:nvSpPr>
        <p:spPr>
          <a:xfrm>
            <a:off x="492734" y="1455440"/>
            <a:ext cx="11350752" cy="4498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nip Single Corner Rectangle 6">
            <a:extLst>
              <a:ext uri="{FF2B5EF4-FFF2-40B4-BE49-F238E27FC236}">
                <a16:creationId xmlns:a16="http://schemas.microsoft.com/office/drawing/2014/main" id="{4C5C236E-CF4E-BA69-E113-AF00444815BC}"/>
              </a:ext>
            </a:extLst>
          </p:cNvPr>
          <p:cNvSpPr/>
          <p:nvPr/>
        </p:nvSpPr>
        <p:spPr>
          <a:xfrm>
            <a:off x="2468880" y="1085088"/>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5" name="Snip Single Corner Rectangle 7">
            <a:extLst>
              <a:ext uri="{FF2B5EF4-FFF2-40B4-BE49-F238E27FC236}">
                <a16:creationId xmlns:a16="http://schemas.microsoft.com/office/drawing/2014/main" id="{3F9C0142-9862-2677-F0B1-CD174C29F6D1}"/>
              </a:ext>
            </a:extLst>
          </p:cNvPr>
          <p:cNvSpPr/>
          <p:nvPr/>
        </p:nvSpPr>
        <p:spPr>
          <a:xfrm>
            <a:off x="512064"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nip Single Corner Rectangle 8">
            <a:extLst>
              <a:ext uri="{FF2B5EF4-FFF2-40B4-BE49-F238E27FC236}">
                <a16:creationId xmlns:a16="http://schemas.microsoft.com/office/drawing/2014/main" id="{6909CF47-AA13-761B-CD3F-5076E6A09D17}"/>
              </a:ext>
            </a:extLst>
          </p:cNvPr>
          <p:cNvSpPr/>
          <p:nvPr/>
        </p:nvSpPr>
        <p:spPr>
          <a:xfrm>
            <a:off x="4425696"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4B50497-B6B6-33E0-2B24-A61FC4386EB5}"/>
              </a:ext>
            </a:extLst>
          </p:cNvPr>
          <p:cNvPicPr>
            <a:picLocks noChangeAspect="1"/>
          </p:cNvPicPr>
          <p:nvPr/>
        </p:nvPicPr>
        <p:blipFill>
          <a:blip r:embed="rId2"/>
          <a:stretch>
            <a:fillRect/>
          </a:stretch>
        </p:blipFill>
        <p:spPr>
          <a:xfrm>
            <a:off x="1089861" y="1828800"/>
            <a:ext cx="656329" cy="454382"/>
          </a:xfrm>
          <a:prstGeom prst="rect">
            <a:avLst/>
          </a:prstGeom>
        </p:spPr>
      </p:pic>
      <p:sp>
        <p:nvSpPr>
          <p:cNvPr id="9" name="Rectangle 8">
            <a:extLst>
              <a:ext uri="{FF2B5EF4-FFF2-40B4-BE49-F238E27FC236}">
                <a16:creationId xmlns:a16="http://schemas.microsoft.com/office/drawing/2014/main" id="{2E00E969-8D6C-4164-E2FE-D919F70AFA61}"/>
              </a:ext>
            </a:extLst>
          </p:cNvPr>
          <p:cNvSpPr/>
          <p:nvPr/>
        </p:nvSpPr>
        <p:spPr>
          <a:xfrm>
            <a:off x="1089861" y="2060448"/>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2CD70EAE-091D-C47F-230C-BF2D73B1352B}"/>
              </a:ext>
            </a:extLst>
          </p:cNvPr>
          <p:cNvPicPr>
            <a:picLocks noChangeAspect="1"/>
          </p:cNvPicPr>
          <p:nvPr/>
        </p:nvPicPr>
        <p:blipFill>
          <a:blip r:embed="rId2"/>
          <a:stretch>
            <a:fillRect/>
          </a:stretch>
        </p:blipFill>
        <p:spPr>
          <a:xfrm>
            <a:off x="1095957" y="2456688"/>
            <a:ext cx="656329" cy="454382"/>
          </a:xfrm>
          <a:prstGeom prst="rect">
            <a:avLst/>
          </a:prstGeom>
        </p:spPr>
      </p:pic>
      <p:sp>
        <p:nvSpPr>
          <p:cNvPr id="12" name="Rectangle 11">
            <a:extLst>
              <a:ext uri="{FF2B5EF4-FFF2-40B4-BE49-F238E27FC236}">
                <a16:creationId xmlns:a16="http://schemas.microsoft.com/office/drawing/2014/main" id="{912A7F1E-71F6-BAC4-7828-A93FB42C9323}"/>
              </a:ext>
            </a:extLst>
          </p:cNvPr>
          <p:cNvSpPr/>
          <p:nvPr/>
        </p:nvSpPr>
        <p:spPr>
          <a:xfrm>
            <a:off x="1095957" y="2688336"/>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54C981E9-2184-EBEF-1FB5-0785DC4267E3}"/>
              </a:ext>
            </a:extLst>
          </p:cNvPr>
          <p:cNvPicPr>
            <a:picLocks noChangeAspect="1"/>
          </p:cNvPicPr>
          <p:nvPr/>
        </p:nvPicPr>
        <p:blipFill>
          <a:blip r:embed="rId2"/>
          <a:stretch>
            <a:fillRect/>
          </a:stretch>
        </p:blipFill>
        <p:spPr>
          <a:xfrm>
            <a:off x="1120341" y="3102864"/>
            <a:ext cx="656329" cy="454382"/>
          </a:xfrm>
          <a:prstGeom prst="rect">
            <a:avLst/>
          </a:prstGeom>
        </p:spPr>
      </p:pic>
      <p:sp>
        <p:nvSpPr>
          <p:cNvPr id="14" name="Rectangle 13">
            <a:extLst>
              <a:ext uri="{FF2B5EF4-FFF2-40B4-BE49-F238E27FC236}">
                <a16:creationId xmlns:a16="http://schemas.microsoft.com/office/drawing/2014/main" id="{4F1C7858-D640-C111-268B-708ED9A5E26F}"/>
              </a:ext>
            </a:extLst>
          </p:cNvPr>
          <p:cNvSpPr/>
          <p:nvPr/>
        </p:nvSpPr>
        <p:spPr>
          <a:xfrm>
            <a:off x="1120341" y="3334512"/>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C655B8A6-D4C1-6E80-08CC-509E35BC63F6}"/>
              </a:ext>
            </a:extLst>
          </p:cNvPr>
          <p:cNvPicPr>
            <a:picLocks noChangeAspect="1"/>
          </p:cNvPicPr>
          <p:nvPr/>
        </p:nvPicPr>
        <p:blipFill>
          <a:blip r:embed="rId2"/>
          <a:stretch>
            <a:fillRect/>
          </a:stretch>
        </p:blipFill>
        <p:spPr>
          <a:xfrm>
            <a:off x="1126437" y="3730752"/>
            <a:ext cx="656329" cy="454382"/>
          </a:xfrm>
          <a:prstGeom prst="rect">
            <a:avLst/>
          </a:prstGeom>
        </p:spPr>
      </p:pic>
      <p:sp>
        <p:nvSpPr>
          <p:cNvPr id="16" name="Rectangle 15">
            <a:extLst>
              <a:ext uri="{FF2B5EF4-FFF2-40B4-BE49-F238E27FC236}">
                <a16:creationId xmlns:a16="http://schemas.microsoft.com/office/drawing/2014/main" id="{435EF258-A1B6-48A3-4B5D-02CF0C4638B4}"/>
              </a:ext>
            </a:extLst>
          </p:cNvPr>
          <p:cNvSpPr/>
          <p:nvPr/>
        </p:nvSpPr>
        <p:spPr>
          <a:xfrm>
            <a:off x="1126437" y="3962400"/>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51F359A6-DEE6-7312-A8CD-D33618B61DAA}"/>
              </a:ext>
            </a:extLst>
          </p:cNvPr>
          <p:cNvPicPr>
            <a:picLocks noChangeAspect="1"/>
          </p:cNvPicPr>
          <p:nvPr/>
        </p:nvPicPr>
        <p:blipFill>
          <a:blip r:embed="rId2"/>
          <a:stretch>
            <a:fillRect/>
          </a:stretch>
        </p:blipFill>
        <p:spPr>
          <a:xfrm>
            <a:off x="1132533" y="4383024"/>
            <a:ext cx="656329" cy="454382"/>
          </a:xfrm>
          <a:prstGeom prst="rect">
            <a:avLst/>
          </a:prstGeom>
        </p:spPr>
      </p:pic>
      <p:sp>
        <p:nvSpPr>
          <p:cNvPr id="18" name="Rectangle 17">
            <a:extLst>
              <a:ext uri="{FF2B5EF4-FFF2-40B4-BE49-F238E27FC236}">
                <a16:creationId xmlns:a16="http://schemas.microsoft.com/office/drawing/2014/main" id="{CDDBBCC5-6C26-57F2-CD05-CA46FFA5E721}"/>
              </a:ext>
            </a:extLst>
          </p:cNvPr>
          <p:cNvSpPr/>
          <p:nvPr/>
        </p:nvSpPr>
        <p:spPr>
          <a:xfrm>
            <a:off x="1132533" y="4614672"/>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A54FE097-280B-CE85-4CA1-A8A10DEB8375}"/>
              </a:ext>
            </a:extLst>
          </p:cNvPr>
          <p:cNvPicPr>
            <a:picLocks noChangeAspect="1"/>
          </p:cNvPicPr>
          <p:nvPr/>
        </p:nvPicPr>
        <p:blipFill>
          <a:blip r:embed="rId2"/>
          <a:stretch>
            <a:fillRect/>
          </a:stretch>
        </p:blipFill>
        <p:spPr>
          <a:xfrm>
            <a:off x="1138629" y="5010912"/>
            <a:ext cx="656329" cy="454382"/>
          </a:xfrm>
          <a:prstGeom prst="rect">
            <a:avLst/>
          </a:prstGeom>
        </p:spPr>
      </p:pic>
      <p:sp>
        <p:nvSpPr>
          <p:cNvPr id="20" name="Rectangle 19">
            <a:extLst>
              <a:ext uri="{FF2B5EF4-FFF2-40B4-BE49-F238E27FC236}">
                <a16:creationId xmlns:a16="http://schemas.microsoft.com/office/drawing/2014/main" id="{21C4F746-1C88-4DD6-D515-83159EDFE727}"/>
              </a:ext>
            </a:extLst>
          </p:cNvPr>
          <p:cNvSpPr/>
          <p:nvPr/>
        </p:nvSpPr>
        <p:spPr>
          <a:xfrm>
            <a:off x="1138629" y="5242560"/>
            <a:ext cx="656329" cy="1712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48CF5DB4-5CC9-1ACE-8B8B-ABC1C84C5E95}"/>
              </a:ext>
            </a:extLst>
          </p:cNvPr>
          <p:cNvSpPr/>
          <p:nvPr/>
        </p:nvSpPr>
        <p:spPr>
          <a:xfrm>
            <a:off x="492454" y="1954437"/>
            <a:ext cx="597407"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A</a:t>
            </a:r>
          </a:p>
        </p:txBody>
      </p:sp>
      <p:sp>
        <p:nvSpPr>
          <p:cNvPr id="22" name="Rectangle 21">
            <a:extLst>
              <a:ext uri="{FF2B5EF4-FFF2-40B4-BE49-F238E27FC236}">
                <a16:creationId xmlns:a16="http://schemas.microsoft.com/office/drawing/2014/main" id="{5D235F2A-91E5-88B0-A41F-10EBE270BFD8}"/>
              </a:ext>
            </a:extLst>
          </p:cNvPr>
          <p:cNvSpPr/>
          <p:nvPr/>
        </p:nvSpPr>
        <p:spPr>
          <a:xfrm>
            <a:off x="501756" y="2533557"/>
            <a:ext cx="590996"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B</a:t>
            </a:r>
          </a:p>
        </p:txBody>
      </p:sp>
      <p:sp>
        <p:nvSpPr>
          <p:cNvPr id="23" name="Rectangle 22">
            <a:extLst>
              <a:ext uri="{FF2B5EF4-FFF2-40B4-BE49-F238E27FC236}">
                <a16:creationId xmlns:a16="http://schemas.microsoft.com/office/drawing/2014/main" id="{C266578F-7F15-D2CE-812F-BDEF261CA003}"/>
              </a:ext>
            </a:extLst>
          </p:cNvPr>
          <p:cNvSpPr/>
          <p:nvPr/>
        </p:nvSpPr>
        <p:spPr>
          <a:xfrm>
            <a:off x="557422" y="3234597"/>
            <a:ext cx="589392"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C</a:t>
            </a:r>
          </a:p>
        </p:txBody>
      </p:sp>
      <p:sp>
        <p:nvSpPr>
          <p:cNvPr id="24" name="Rectangle 23">
            <a:extLst>
              <a:ext uri="{FF2B5EF4-FFF2-40B4-BE49-F238E27FC236}">
                <a16:creationId xmlns:a16="http://schemas.microsoft.com/office/drawing/2014/main" id="{282AC9A3-66D9-6E15-2BE0-0EC9B76522A2}"/>
              </a:ext>
            </a:extLst>
          </p:cNvPr>
          <p:cNvSpPr/>
          <p:nvPr/>
        </p:nvSpPr>
        <p:spPr>
          <a:xfrm>
            <a:off x="544914" y="3764949"/>
            <a:ext cx="602216"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D</a:t>
            </a:r>
          </a:p>
        </p:txBody>
      </p:sp>
      <p:sp>
        <p:nvSpPr>
          <p:cNvPr id="25" name="Rectangle 24">
            <a:extLst>
              <a:ext uri="{FF2B5EF4-FFF2-40B4-BE49-F238E27FC236}">
                <a16:creationId xmlns:a16="http://schemas.microsoft.com/office/drawing/2014/main" id="{8D2A4F1C-BA15-1315-594D-0CA92D7650F5}"/>
              </a:ext>
            </a:extLst>
          </p:cNvPr>
          <p:cNvSpPr/>
          <p:nvPr/>
        </p:nvSpPr>
        <p:spPr>
          <a:xfrm>
            <a:off x="536244" y="4465989"/>
            <a:ext cx="582980"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E</a:t>
            </a:r>
          </a:p>
        </p:txBody>
      </p:sp>
      <p:sp>
        <p:nvSpPr>
          <p:cNvPr id="26" name="Rectangle 25">
            <a:extLst>
              <a:ext uri="{FF2B5EF4-FFF2-40B4-BE49-F238E27FC236}">
                <a16:creationId xmlns:a16="http://schemas.microsoft.com/office/drawing/2014/main" id="{F45AD162-54D5-206D-1CF3-45DF11F4001A}"/>
              </a:ext>
            </a:extLst>
          </p:cNvPr>
          <p:cNvSpPr/>
          <p:nvPr/>
        </p:nvSpPr>
        <p:spPr>
          <a:xfrm>
            <a:off x="556936" y="5118261"/>
            <a:ext cx="578172" cy="276999"/>
          </a:xfrm>
          <a:prstGeom prst="rect">
            <a:avLst/>
          </a:prstGeom>
          <a:noFill/>
        </p:spPr>
        <p:txBody>
          <a:bodyPr wrap="none" lIns="91440" tIns="45720" rIns="91440" bIns="45720">
            <a:spAutoFit/>
          </a:bodyPr>
          <a:lstStyle/>
          <a:p>
            <a:pPr algn="ctr"/>
            <a:r>
              <a:rPr lang="en-US" sz="1200" b="0" cap="none" spc="0" dirty="0">
                <a:ln w="0"/>
                <a:solidFill>
                  <a:schemeClr val="accent1"/>
                </a:solidFill>
                <a:effectLst>
                  <a:outerShdw blurRad="38100" dist="25400" dir="5400000" algn="ctr" rotWithShape="0">
                    <a:srgbClr val="6E747A">
                      <a:alpha val="43000"/>
                    </a:srgbClr>
                  </a:outerShdw>
                </a:effectLst>
              </a:rPr>
              <a:t>Tank F</a:t>
            </a:r>
          </a:p>
        </p:txBody>
      </p:sp>
      <p:cxnSp>
        <p:nvCxnSpPr>
          <p:cNvPr id="27" name="Elbow Connector 2">
            <a:extLst>
              <a:ext uri="{FF2B5EF4-FFF2-40B4-BE49-F238E27FC236}">
                <a16:creationId xmlns:a16="http://schemas.microsoft.com/office/drawing/2014/main" id="{E26957C8-BD63-517A-9E09-0D7692EBDDE9}"/>
              </a:ext>
            </a:extLst>
          </p:cNvPr>
          <p:cNvCxnSpPr>
            <a:stCxn id="8" idx="3"/>
          </p:cNvCxnSpPr>
          <p:nvPr/>
        </p:nvCxnSpPr>
        <p:spPr>
          <a:xfrm>
            <a:off x="1746190" y="2055991"/>
            <a:ext cx="3471986" cy="7545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10">
            <a:extLst>
              <a:ext uri="{FF2B5EF4-FFF2-40B4-BE49-F238E27FC236}">
                <a16:creationId xmlns:a16="http://schemas.microsoft.com/office/drawing/2014/main" id="{45F1F978-E017-AC1D-B997-F64A051A9927}"/>
              </a:ext>
            </a:extLst>
          </p:cNvPr>
          <p:cNvCxnSpPr>
            <a:stCxn id="17" idx="3"/>
          </p:cNvCxnSpPr>
          <p:nvPr/>
        </p:nvCxnSpPr>
        <p:spPr>
          <a:xfrm flipV="1">
            <a:off x="1788862" y="3334512"/>
            <a:ext cx="3429314" cy="12757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E4AAC79-280A-3AAC-B68C-12EF29A7B2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9817" y="1870745"/>
            <a:ext cx="361577" cy="361577"/>
          </a:xfrm>
          <a:prstGeom prst="rect">
            <a:avLst/>
          </a:prstGeom>
        </p:spPr>
      </p:pic>
      <p:pic>
        <p:nvPicPr>
          <p:cNvPr id="30" name="Picture 29">
            <a:extLst>
              <a:ext uri="{FF2B5EF4-FFF2-40B4-BE49-F238E27FC236}">
                <a16:creationId xmlns:a16="http://schemas.microsoft.com/office/drawing/2014/main" id="{0A936C31-D1CF-249F-6DFF-D404976937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4871" y="4386152"/>
            <a:ext cx="361577" cy="361577"/>
          </a:xfrm>
          <a:prstGeom prst="rect">
            <a:avLst/>
          </a:prstGeom>
        </p:spPr>
      </p:pic>
      <p:sp>
        <p:nvSpPr>
          <p:cNvPr id="31" name="TextBox 30">
            <a:extLst>
              <a:ext uri="{FF2B5EF4-FFF2-40B4-BE49-F238E27FC236}">
                <a16:creationId xmlns:a16="http://schemas.microsoft.com/office/drawing/2014/main" id="{66234E1A-2F22-F80B-A411-3FA35D764ED6}"/>
              </a:ext>
            </a:extLst>
          </p:cNvPr>
          <p:cNvSpPr txBox="1"/>
          <p:nvPr/>
        </p:nvSpPr>
        <p:spPr>
          <a:xfrm>
            <a:off x="2706624" y="4712770"/>
            <a:ext cx="890016" cy="276999"/>
          </a:xfrm>
          <a:prstGeom prst="rect">
            <a:avLst/>
          </a:prstGeom>
          <a:noFill/>
        </p:spPr>
        <p:txBody>
          <a:bodyPr wrap="square" rtlCol="0">
            <a:spAutoFit/>
          </a:bodyPr>
          <a:lstStyle/>
          <a:p>
            <a:r>
              <a:rPr lang="en-US" sz="1200" dirty="0"/>
              <a:t>Flow Rate </a:t>
            </a:r>
            <a:endParaRPr lang="en-IN" sz="1200" dirty="0"/>
          </a:p>
        </p:txBody>
      </p:sp>
      <p:sp>
        <p:nvSpPr>
          <p:cNvPr id="32" name="TextBox 31">
            <a:extLst>
              <a:ext uri="{FF2B5EF4-FFF2-40B4-BE49-F238E27FC236}">
                <a16:creationId xmlns:a16="http://schemas.microsoft.com/office/drawing/2014/main" id="{2D7745EE-68FB-36E5-D96F-C006A569EFF8}"/>
              </a:ext>
            </a:extLst>
          </p:cNvPr>
          <p:cNvSpPr txBox="1"/>
          <p:nvPr/>
        </p:nvSpPr>
        <p:spPr>
          <a:xfrm>
            <a:off x="2712720" y="2182930"/>
            <a:ext cx="890016" cy="276999"/>
          </a:xfrm>
          <a:prstGeom prst="rect">
            <a:avLst/>
          </a:prstGeom>
          <a:noFill/>
        </p:spPr>
        <p:txBody>
          <a:bodyPr wrap="square" rtlCol="0">
            <a:spAutoFit/>
          </a:bodyPr>
          <a:lstStyle/>
          <a:p>
            <a:r>
              <a:rPr lang="en-US" sz="1200" dirty="0"/>
              <a:t>Flow Rate </a:t>
            </a:r>
            <a:endParaRPr lang="en-IN" sz="1200" dirty="0"/>
          </a:p>
        </p:txBody>
      </p:sp>
      <p:sp>
        <p:nvSpPr>
          <p:cNvPr id="33" name="TextBox 32">
            <a:extLst>
              <a:ext uri="{FF2B5EF4-FFF2-40B4-BE49-F238E27FC236}">
                <a16:creationId xmlns:a16="http://schemas.microsoft.com/office/drawing/2014/main" id="{632C5C17-5E82-73AD-7E69-9DEDFAB47880}"/>
              </a:ext>
            </a:extLst>
          </p:cNvPr>
          <p:cNvSpPr txBox="1"/>
          <p:nvPr/>
        </p:nvSpPr>
        <p:spPr>
          <a:xfrm>
            <a:off x="5322204" y="1613282"/>
            <a:ext cx="3287461" cy="390876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pPr algn="ctr"/>
            <a:r>
              <a:rPr lang="en-US" sz="2000" b="1" dirty="0"/>
              <a:t>NCU</a:t>
            </a:r>
          </a:p>
          <a:p>
            <a:pPr algn="ctr"/>
            <a:endParaRPr lang="en-US" sz="2000" b="1" dirty="0"/>
          </a:p>
          <a:p>
            <a:r>
              <a:rPr lang="en-US" sz="1600" dirty="0"/>
              <a:t>Blending Ratio</a:t>
            </a:r>
          </a:p>
          <a:p>
            <a:endParaRPr lang="en-US" dirty="0"/>
          </a:p>
          <a:p>
            <a:r>
              <a:rPr lang="en-US" sz="1600" dirty="0"/>
              <a:t>Quality Parameters </a:t>
            </a:r>
          </a:p>
          <a:p>
            <a:r>
              <a:rPr lang="en-US" sz="1200" dirty="0"/>
              <a:t>Paraffin    </a:t>
            </a:r>
            <a:r>
              <a:rPr lang="en-US" sz="1200" u="sng" dirty="0"/>
              <a:t>                 </a:t>
            </a:r>
          </a:p>
          <a:p>
            <a:r>
              <a:rPr lang="en-US" sz="1200" dirty="0"/>
              <a:t>Aromatic</a:t>
            </a:r>
          </a:p>
          <a:p>
            <a:r>
              <a:rPr lang="en-US" sz="1200" dirty="0" err="1"/>
              <a:t>Sulphur</a:t>
            </a:r>
            <a:endParaRPr lang="en-US" sz="1200" dirty="0"/>
          </a:p>
          <a:p>
            <a:r>
              <a:rPr lang="en-US" dirty="0"/>
              <a:t>……</a:t>
            </a:r>
          </a:p>
          <a:p>
            <a:endParaRPr lang="en-US" dirty="0"/>
          </a:p>
          <a:p>
            <a:r>
              <a:rPr lang="en-US" sz="1600" dirty="0"/>
              <a:t>Price of blended Naphtha</a:t>
            </a:r>
          </a:p>
          <a:p>
            <a:endParaRPr lang="en-US" dirty="0"/>
          </a:p>
          <a:p>
            <a:r>
              <a:rPr lang="en-US" sz="1600" u="sng" dirty="0">
                <a:solidFill>
                  <a:schemeClr val="tx2">
                    <a:lumMod val="60000"/>
                    <a:lumOff val="40000"/>
                  </a:schemeClr>
                </a:solidFill>
              </a:rPr>
              <a:t>Loading Sequence of Shore Tank</a:t>
            </a:r>
          </a:p>
          <a:p>
            <a:endParaRPr lang="en-US" dirty="0"/>
          </a:p>
          <a:p>
            <a:endParaRPr lang="en-IN" dirty="0"/>
          </a:p>
        </p:txBody>
      </p:sp>
      <p:cxnSp>
        <p:nvCxnSpPr>
          <p:cNvPr id="34" name="Straight Connector 33">
            <a:extLst>
              <a:ext uri="{FF2B5EF4-FFF2-40B4-BE49-F238E27FC236}">
                <a16:creationId xmlns:a16="http://schemas.microsoft.com/office/drawing/2014/main" id="{5025CE89-F2CA-3583-29DA-07B18E46A77F}"/>
              </a:ext>
            </a:extLst>
          </p:cNvPr>
          <p:cNvCxnSpPr/>
          <p:nvPr/>
        </p:nvCxnSpPr>
        <p:spPr>
          <a:xfrm>
            <a:off x="6033029" y="3508644"/>
            <a:ext cx="104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E64A38-27AA-19D0-3EAF-8047580C0FDF}"/>
              </a:ext>
            </a:extLst>
          </p:cNvPr>
          <p:cNvCxnSpPr/>
          <p:nvPr/>
        </p:nvCxnSpPr>
        <p:spPr>
          <a:xfrm>
            <a:off x="6033029" y="3185995"/>
            <a:ext cx="104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94E227E-663B-0DFC-1582-4BF1011C5666}"/>
              </a:ext>
            </a:extLst>
          </p:cNvPr>
          <p:cNvCxnSpPr/>
          <p:nvPr/>
        </p:nvCxnSpPr>
        <p:spPr>
          <a:xfrm>
            <a:off x="6057413" y="3352688"/>
            <a:ext cx="104140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Flowchart: Connector 36">
            <a:extLst>
              <a:ext uri="{FF2B5EF4-FFF2-40B4-BE49-F238E27FC236}">
                <a16:creationId xmlns:a16="http://schemas.microsoft.com/office/drawing/2014/main" id="{50D6B1B9-5B9C-EA41-7E2B-AAF63566F775}"/>
              </a:ext>
            </a:extLst>
          </p:cNvPr>
          <p:cNvSpPr/>
          <p:nvPr/>
        </p:nvSpPr>
        <p:spPr>
          <a:xfrm>
            <a:off x="9639091" y="5391438"/>
            <a:ext cx="216789" cy="2157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85D5E643-F8B4-4881-BEAD-4FA23DA2BC47}"/>
              </a:ext>
            </a:extLst>
          </p:cNvPr>
          <p:cNvSpPr txBox="1"/>
          <p:nvPr/>
        </p:nvSpPr>
        <p:spPr>
          <a:xfrm>
            <a:off x="9941164" y="5328185"/>
            <a:ext cx="898935" cy="307777"/>
          </a:xfrm>
          <a:prstGeom prst="rect">
            <a:avLst/>
          </a:prstGeom>
          <a:noFill/>
        </p:spPr>
        <p:txBody>
          <a:bodyPr wrap="square" rtlCol="0">
            <a:spAutoFit/>
          </a:bodyPr>
          <a:lstStyle/>
          <a:p>
            <a:r>
              <a:rPr lang="en-US" sz="1400" dirty="0"/>
              <a:t>Input</a:t>
            </a:r>
            <a:endParaRPr lang="en-IN" sz="1400" dirty="0"/>
          </a:p>
        </p:txBody>
      </p:sp>
      <p:sp>
        <p:nvSpPr>
          <p:cNvPr id="39" name="TextBox 38">
            <a:extLst>
              <a:ext uri="{FF2B5EF4-FFF2-40B4-BE49-F238E27FC236}">
                <a16:creationId xmlns:a16="http://schemas.microsoft.com/office/drawing/2014/main" id="{472DE457-7E38-EFD0-6E3A-DB17121F6C45}"/>
              </a:ext>
            </a:extLst>
          </p:cNvPr>
          <p:cNvSpPr txBox="1"/>
          <p:nvPr/>
        </p:nvSpPr>
        <p:spPr>
          <a:xfrm>
            <a:off x="9954825" y="5607221"/>
            <a:ext cx="1612900" cy="307777"/>
          </a:xfrm>
          <a:prstGeom prst="rect">
            <a:avLst/>
          </a:prstGeom>
          <a:noFill/>
        </p:spPr>
        <p:txBody>
          <a:bodyPr wrap="square" rtlCol="0">
            <a:spAutoFit/>
          </a:bodyPr>
          <a:lstStyle/>
          <a:p>
            <a:r>
              <a:rPr lang="en-US" sz="1400" dirty="0"/>
              <a:t>Output</a:t>
            </a:r>
            <a:endParaRPr lang="en-IN" sz="1400" dirty="0"/>
          </a:p>
        </p:txBody>
      </p:sp>
      <p:sp>
        <p:nvSpPr>
          <p:cNvPr id="40" name="Flowchart: Connector 39">
            <a:extLst>
              <a:ext uri="{FF2B5EF4-FFF2-40B4-BE49-F238E27FC236}">
                <a16:creationId xmlns:a16="http://schemas.microsoft.com/office/drawing/2014/main" id="{CA262558-9B9E-0176-79C1-5A84ADA423CB}"/>
              </a:ext>
            </a:extLst>
          </p:cNvPr>
          <p:cNvSpPr/>
          <p:nvPr/>
        </p:nvSpPr>
        <p:spPr>
          <a:xfrm>
            <a:off x="7642362" y="4048025"/>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2</a:t>
            </a:r>
            <a:endParaRPr lang="en-IN" dirty="0">
              <a:solidFill>
                <a:schemeClr val="tx2">
                  <a:lumMod val="50000"/>
                </a:schemeClr>
              </a:solidFill>
            </a:endParaRPr>
          </a:p>
        </p:txBody>
      </p:sp>
      <p:sp>
        <p:nvSpPr>
          <p:cNvPr id="41" name="Flowchart: Connector 40">
            <a:extLst>
              <a:ext uri="{FF2B5EF4-FFF2-40B4-BE49-F238E27FC236}">
                <a16:creationId xmlns:a16="http://schemas.microsoft.com/office/drawing/2014/main" id="{6F571C6F-C751-B2FB-5624-B12F9EBB2B94}"/>
              </a:ext>
            </a:extLst>
          </p:cNvPr>
          <p:cNvSpPr/>
          <p:nvPr/>
        </p:nvSpPr>
        <p:spPr>
          <a:xfrm>
            <a:off x="9661555" y="5669278"/>
            <a:ext cx="216789" cy="215783"/>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TextBox 41">
            <a:extLst>
              <a:ext uri="{FF2B5EF4-FFF2-40B4-BE49-F238E27FC236}">
                <a16:creationId xmlns:a16="http://schemas.microsoft.com/office/drawing/2014/main" id="{8F695E4A-E534-ACC0-4D3D-7E40D98AF9AD}"/>
              </a:ext>
            </a:extLst>
          </p:cNvPr>
          <p:cNvSpPr txBox="1"/>
          <p:nvPr/>
        </p:nvSpPr>
        <p:spPr>
          <a:xfrm>
            <a:off x="9291798" y="1985701"/>
            <a:ext cx="2571019" cy="276999"/>
          </a:xfrm>
          <a:prstGeom prst="rect">
            <a:avLst/>
          </a:prstGeom>
          <a:noFill/>
        </p:spPr>
        <p:txBody>
          <a:bodyPr wrap="square" rtlCol="0">
            <a:spAutoFit/>
          </a:bodyPr>
          <a:lstStyle/>
          <a:p>
            <a:r>
              <a:rPr lang="en-US" sz="1200" dirty="0"/>
              <a:t>Input Tank 1 for blending</a:t>
            </a:r>
            <a:endParaRPr lang="en-IN" sz="1200" dirty="0"/>
          </a:p>
        </p:txBody>
      </p:sp>
      <p:sp>
        <p:nvSpPr>
          <p:cNvPr id="43" name="Flowchart: Connector 42">
            <a:extLst>
              <a:ext uri="{FF2B5EF4-FFF2-40B4-BE49-F238E27FC236}">
                <a16:creationId xmlns:a16="http://schemas.microsoft.com/office/drawing/2014/main" id="{F517E815-2B91-151B-1015-8B5A7CC40480}"/>
              </a:ext>
            </a:extLst>
          </p:cNvPr>
          <p:cNvSpPr/>
          <p:nvPr/>
        </p:nvSpPr>
        <p:spPr>
          <a:xfrm>
            <a:off x="8163496" y="4615021"/>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3</a:t>
            </a:r>
            <a:endParaRPr lang="en-IN" dirty="0">
              <a:solidFill>
                <a:schemeClr val="tx2">
                  <a:lumMod val="50000"/>
                </a:schemeClr>
              </a:solidFill>
            </a:endParaRPr>
          </a:p>
        </p:txBody>
      </p:sp>
      <p:sp>
        <p:nvSpPr>
          <p:cNvPr id="44" name="TextBox 43">
            <a:extLst>
              <a:ext uri="{FF2B5EF4-FFF2-40B4-BE49-F238E27FC236}">
                <a16:creationId xmlns:a16="http://schemas.microsoft.com/office/drawing/2014/main" id="{26DB66D9-D237-5FBF-B6F9-321EE28FEBC2}"/>
              </a:ext>
            </a:extLst>
          </p:cNvPr>
          <p:cNvSpPr txBox="1"/>
          <p:nvPr/>
        </p:nvSpPr>
        <p:spPr>
          <a:xfrm>
            <a:off x="9311408" y="2320582"/>
            <a:ext cx="2571019" cy="276999"/>
          </a:xfrm>
          <a:prstGeom prst="rect">
            <a:avLst/>
          </a:prstGeom>
          <a:noFill/>
        </p:spPr>
        <p:txBody>
          <a:bodyPr wrap="square" rtlCol="0">
            <a:spAutoFit/>
          </a:bodyPr>
          <a:lstStyle/>
          <a:p>
            <a:r>
              <a:rPr lang="en-US" sz="1200" dirty="0"/>
              <a:t>Input Tank 2 for blending</a:t>
            </a:r>
            <a:endParaRPr lang="en-IN" sz="1200" dirty="0"/>
          </a:p>
        </p:txBody>
      </p:sp>
      <p:sp>
        <p:nvSpPr>
          <p:cNvPr id="45" name="TextBox 44">
            <a:extLst>
              <a:ext uri="{FF2B5EF4-FFF2-40B4-BE49-F238E27FC236}">
                <a16:creationId xmlns:a16="http://schemas.microsoft.com/office/drawing/2014/main" id="{41DA7609-6DBC-3FD3-2B89-B96D5369CA68}"/>
              </a:ext>
            </a:extLst>
          </p:cNvPr>
          <p:cNvSpPr txBox="1"/>
          <p:nvPr/>
        </p:nvSpPr>
        <p:spPr>
          <a:xfrm>
            <a:off x="9337156" y="2632682"/>
            <a:ext cx="2571019" cy="276999"/>
          </a:xfrm>
          <a:prstGeom prst="rect">
            <a:avLst/>
          </a:prstGeom>
          <a:noFill/>
        </p:spPr>
        <p:txBody>
          <a:bodyPr wrap="square" rtlCol="0">
            <a:spAutoFit/>
          </a:bodyPr>
          <a:lstStyle/>
          <a:p>
            <a:r>
              <a:rPr lang="en-US" sz="1200" dirty="0"/>
              <a:t>Blending Ratio</a:t>
            </a:r>
            <a:endParaRPr lang="en-IN" sz="1200" dirty="0"/>
          </a:p>
        </p:txBody>
      </p:sp>
      <p:sp>
        <p:nvSpPr>
          <p:cNvPr id="46" name="TextBox 45">
            <a:extLst>
              <a:ext uri="{FF2B5EF4-FFF2-40B4-BE49-F238E27FC236}">
                <a16:creationId xmlns:a16="http://schemas.microsoft.com/office/drawing/2014/main" id="{B36CCC06-90D1-A5EB-E19A-82F9755D9D62}"/>
              </a:ext>
            </a:extLst>
          </p:cNvPr>
          <p:cNvSpPr txBox="1"/>
          <p:nvPr/>
        </p:nvSpPr>
        <p:spPr>
          <a:xfrm>
            <a:off x="9368434" y="3650894"/>
            <a:ext cx="2505938" cy="461665"/>
          </a:xfrm>
          <a:prstGeom prst="rect">
            <a:avLst/>
          </a:prstGeom>
          <a:noFill/>
        </p:spPr>
        <p:txBody>
          <a:bodyPr wrap="square" rtlCol="0">
            <a:spAutoFit/>
          </a:bodyPr>
          <a:lstStyle/>
          <a:p>
            <a:r>
              <a:rPr lang="en-US" sz="1200" dirty="0"/>
              <a:t>Quality parameters for blended Naphtha</a:t>
            </a:r>
            <a:endParaRPr lang="en-IN" sz="1200" dirty="0"/>
          </a:p>
        </p:txBody>
      </p:sp>
      <p:sp>
        <p:nvSpPr>
          <p:cNvPr id="47" name="TextBox 46">
            <a:extLst>
              <a:ext uri="{FF2B5EF4-FFF2-40B4-BE49-F238E27FC236}">
                <a16:creationId xmlns:a16="http://schemas.microsoft.com/office/drawing/2014/main" id="{007F4CF0-0C2C-2E97-B2E5-8D85DA30FDFA}"/>
              </a:ext>
            </a:extLst>
          </p:cNvPr>
          <p:cNvSpPr txBox="1"/>
          <p:nvPr/>
        </p:nvSpPr>
        <p:spPr>
          <a:xfrm>
            <a:off x="9332240" y="2955171"/>
            <a:ext cx="2571019" cy="276999"/>
          </a:xfrm>
          <a:prstGeom prst="rect">
            <a:avLst/>
          </a:prstGeom>
          <a:noFill/>
        </p:spPr>
        <p:txBody>
          <a:bodyPr wrap="square" rtlCol="0">
            <a:spAutoFit/>
          </a:bodyPr>
          <a:lstStyle/>
          <a:p>
            <a:r>
              <a:rPr lang="en-US" sz="1200" dirty="0"/>
              <a:t>Cost of Naphtha in the tank</a:t>
            </a:r>
            <a:endParaRPr lang="en-IN" sz="1200" dirty="0"/>
          </a:p>
        </p:txBody>
      </p:sp>
      <p:sp>
        <p:nvSpPr>
          <p:cNvPr id="48" name="TextBox 47">
            <a:extLst>
              <a:ext uri="{FF2B5EF4-FFF2-40B4-BE49-F238E27FC236}">
                <a16:creationId xmlns:a16="http://schemas.microsoft.com/office/drawing/2014/main" id="{48F25FF9-8B07-F782-5211-27CF913ACB52}"/>
              </a:ext>
            </a:extLst>
          </p:cNvPr>
          <p:cNvSpPr txBox="1"/>
          <p:nvPr/>
        </p:nvSpPr>
        <p:spPr>
          <a:xfrm>
            <a:off x="9400606" y="4534968"/>
            <a:ext cx="2571019" cy="276999"/>
          </a:xfrm>
          <a:prstGeom prst="rect">
            <a:avLst/>
          </a:prstGeom>
          <a:noFill/>
        </p:spPr>
        <p:txBody>
          <a:bodyPr wrap="square" rtlCol="0">
            <a:spAutoFit/>
          </a:bodyPr>
          <a:lstStyle/>
          <a:p>
            <a:r>
              <a:rPr lang="en-US" sz="1200" dirty="0"/>
              <a:t>Loading Sequence of Shore Tank</a:t>
            </a:r>
            <a:endParaRPr lang="en-IN" sz="1200" dirty="0"/>
          </a:p>
        </p:txBody>
      </p:sp>
      <p:sp>
        <p:nvSpPr>
          <p:cNvPr id="49" name="Snip Single Corner Rectangle 58">
            <a:extLst>
              <a:ext uri="{FF2B5EF4-FFF2-40B4-BE49-F238E27FC236}">
                <a16:creationId xmlns:a16="http://schemas.microsoft.com/office/drawing/2014/main" id="{2E93286A-CDB3-CCF5-395D-DD50DF8F09F6}"/>
              </a:ext>
            </a:extLst>
          </p:cNvPr>
          <p:cNvSpPr/>
          <p:nvPr/>
        </p:nvSpPr>
        <p:spPr>
          <a:xfrm>
            <a:off x="511668" y="1077591"/>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50" name="Snip Single Corner Rectangle 59">
            <a:extLst>
              <a:ext uri="{FF2B5EF4-FFF2-40B4-BE49-F238E27FC236}">
                <a16:creationId xmlns:a16="http://schemas.microsoft.com/office/drawing/2014/main" id="{3BAA4ACB-3FA2-210C-72FE-E848D5FA7300}"/>
              </a:ext>
            </a:extLst>
          </p:cNvPr>
          <p:cNvSpPr/>
          <p:nvPr/>
        </p:nvSpPr>
        <p:spPr>
          <a:xfrm>
            <a:off x="4427119" y="1068304"/>
            <a:ext cx="1840992" cy="377952"/>
          </a:xfrm>
          <a:prstGeom prst="snip1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Blending Simulation</a:t>
            </a:r>
            <a:endParaRPr lang="en-IN" sz="1400" dirty="0"/>
          </a:p>
        </p:txBody>
      </p:sp>
      <p:sp>
        <p:nvSpPr>
          <p:cNvPr id="51" name="Flowchart: Connector 50">
            <a:extLst>
              <a:ext uri="{FF2B5EF4-FFF2-40B4-BE49-F238E27FC236}">
                <a16:creationId xmlns:a16="http://schemas.microsoft.com/office/drawing/2014/main" id="{9CB3E4DF-D67B-1F47-6DC0-5A850732D289}"/>
              </a:ext>
            </a:extLst>
          </p:cNvPr>
          <p:cNvSpPr/>
          <p:nvPr/>
        </p:nvSpPr>
        <p:spPr>
          <a:xfrm>
            <a:off x="1780595" y="1679566"/>
            <a:ext cx="317500" cy="3175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52" name="Flowchart: Connector 51">
            <a:extLst>
              <a:ext uri="{FF2B5EF4-FFF2-40B4-BE49-F238E27FC236}">
                <a16:creationId xmlns:a16="http://schemas.microsoft.com/office/drawing/2014/main" id="{6198D22C-85CA-7768-093E-A37275535A44}"/>
              </a:ext>
            </a:extLst>
          </p:cNvPr>
          <p:cNvSpPr/>
          <p:nvPr/>
        </p:nvSpPr>
        <p:spPr>
          <a:xfrm>
            <a:off x="1829258" y="4243633"/>
            <a:ext cx="317500" cy="3175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53" name="Flowchart: Connector 52">
            <a:extLst>
              <a:ext uri="{FF2B5EF4-FFF2-40B4-BE49-F238E27FC236}">
                <a16:creationId xmlns:a16="http://schemas.microsoft.com/office/drawing/2014/main" id="{3DC1D372-47CF-6FEF-29AB-754BDC2CCBFE}"/>
              </a:ext>
            </a:extLst>
          </p:cNvPr>
          <p:cNvSpPr/>
          <p:nvPr/>
        </p:nvSpPr>
        <p:spPr>
          <a:xfrm>
            <a:off x="6767678" y="2253081"/>
            <a:ext cx="317500" cy="3175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54" name="Flowchart: Connector 53">
            <a:extLst>
              <a:ext uri="{FF2B5EF4-FFF2-40B4-BE49-F238E27FC236}">
                <a16:creationId xmlns:a16="http://schemas.microsoft.com/office/drawing/2014/main" id="{8614253D-1D48-3A84-92B5-2D454A9C5B47}"/>
              </a:ext>
            </a:extLst>
          </p:cNvPr>
          <p:cNvSpPr/>
          <p:nvPr/>
        </p:nvSpPr>
        <p:spPr>
          <a:xfrm>
            <a:off x="7298954" y="3006454"/>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1</a:t>
            </a:r>
            <a:endParaRPr lang="en-IN" dirty="0">
              <a:solidFill>
                <a:schemeClr val="tx2">
                  <a:lumMod val="50000"/>
                </a:schemeClr>
              </a:solidFill>
            </a:endParaRPr>
          </a:p>
        </p:txBody>
      </p:sp>
      <p:sp>
        <p:nvSpPr>
          <p:cNvPr id="55" name="Flowchart: Connector 54">
            <a:extLst>
              <a:ext uri="{FF2B5EF4-FFF2-40B4-BE49-F238E27FC236}">
                <a16:creationId xmlns:a16="http://schemas.microsoft.com/office/drawing/2014/main" id="{3D3BCE1B-6E49-D0DD-77B4-052915F6539F}"/>
              </a:ext>
            </a:extLst>
          </p:cNvPr>
          <p:cNvSpPr/>
          <p:nvPr/>
        </p:nvSpPr>
        <p:spPr>
          <a:xfrm>
            <a:off x="8938169" y="1985701"/>
            <a:ext cx="278964" cy="27699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56" name="Flowchart: Connector 55">
            <a:extLst>
              <a:ext uri="{FF2B5EF4-FFF2-40B4-BE49-F238E27FC236}">
                <a16:creationId xmlns:a16="http://schemas.microsoft.com/office/drawing/2014/main" id="{196D6858-F794-41BC-F7DD-7D557F504E6A}"/>
              </a:ext>
            </a:extLst>
          </p:cNvPr>
          <p:cNvSpPr/>
          <p:nvPr/>
        </p:nvSpPr>
        <p:spPr>
          <a:xfrm>
            <a:off x="8954688" y="2324477"/>
            <a:ext cx="317500" cy="273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57" name="Flowchart: Connector 56">
            <a:extLst>
              <a:ext uri="{FF2B5EF4-FFF2-40B4-BE49-F238E27FC236}">
                <a16:creationId xmlns:a16="http://schemas.microsoft.com/office/drawing/2014/main" id="{11AD447F-DBBF-1801-649F-9AC97E13541F}"/>
              </a:ext>
            </a:extLst>
          </p:cNvPr>
          <p:cNvSpPr/>
          <p:nvPr/>
        </p:nvSpPr>
        <p:spPr>
          <a:xfrm>
            <a:off x="8961726" y="2643406"/>
            <a:ext cx="317500" cy="273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58" name="Flowchart: Connector 57">
            <a:extLst>
              <a:ext uri="{FF2B5EF4-FFF2-40B4-BE49-F238E27FC236}">
                <a16:creationId xmlns:a16="http://schemas.microsoft.com/office/drawing/2014/main" id="{02721F54-07FE-445D-3D1B-42CA5A22F78B}"/>
              </a:ext>
            </a:extLst>
          </p:cNvPr>
          <p:cNvSpPr/>
          <p:nvPr/>
        </p:nvSpPr>
        <p:spPr>
          <a:xfrm>
            <a:off x="9009904" y="3695092"/>
            <a:ext cx="293449" cy="278267"/>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1</a:t>
            </a:r>
            <a:endParaRPr lang="en-IN" dirty="0">
              <a:solidFill>
                <a:schemeClr val="tx2">
                  <a:lumMod val="50000"/>
                </a:schemeClr>
              </a:solidFill>
            </a:endParaRPr>
          </a:p>
        </p:txBody>
      </p:sp>
      <p:sp>
        <p:nvSpPr>
          <p:cNvPr id="59" name="Flowchart: Connector 58">
            <a:extLst>
              <a:ext uri="{FF2B5EF4-FFF2-40B4-BE49-F238E27FC236}">
                <a16:creationId xmlns:a16="http://schemas.microsoft.com/office/drawing/2014/main" id="{21C00DDD-88F3-E9CF-8032-DE0229647436}"/>
              </a:ext>
            </a:extLst>
          </p:cNvPr>
          <p:cNvSpPr/>
          <p:nvPr/>
        </p:nvSpPr>
        <p:spPr>
          <a:xfrm>
            <a:off x="9003046" y="4154250"/>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2</a:t>
            </a:r>
            <a:endParaRPr lang="en-IN" dirty="0">
              <a:solidFill>
                <a:schemeClr val="tx2">
                  <a:lumMod val="50000"/>
                </a:schemeClr>
              </a:solidFill>
            </a:endParaRPr>
          </a:p>
        </p:txBody>
      </p:sp>
      <p:sp>
        <p:nvSpPr>
          <p:cNvPr id="60" name="TextBox 59">
            <a:extLst>
              <a:ext uri="{FF2B5EF4-FFF2-40B4-BE49-F238E27FC236}">
                <a16:creationId xmlns:a16="http://schemas.microsoft.com/office/drawing/2014/main" id="{91FDE38E-0F29-9B65-F74E-E56AF1264B64}"/>
              </a:ext>
            </a:extLst>
          </p:cNvPr>
          <p:cNvSpPr txBox="1"/>
          <p:nvPr/>
        </p:nvSpPr>
        <p:spPr>
          <a:xfrm>
            <a:off x="9357574" y="4153065"/>
            <a:ext cx="2571019" cy="276999"/>
          </a:xfrm>
          <a:prstGeom prst="rect">
            <a:avLst/>
          </a:prstGeom>
          <a:noFill/>
        </p:spPr>
        <p:txBody>
          <a:bodyPr wrap="square" rtlCol="0">
            <a:spAutoFit/>
          </a:bodyPr>
          <a:lstStyle/>
          <a:p>
            <a:r>
              <a:rPr lang="en-US" sz="1200" dirty="0"/>
              <a:t>Price of the blended Naphtha</a:t>
            </a:r>
            <a:endParaRPr lang="en-IN" sz="1200" dirty="0"/>
          </a:p>
        </p:txBody>
      </p:sp>
      <p:sp>
        <p:nvSpPr>
          <p:cNvPr id="61" name="Flowchart: Connector 60">
            <a:extLst>
              <a:ext uri="{FF2B5EF4-FFF2-40B4-BE49-F238E27FC236}">
                <a16:creationId xmlns:a16="http://schemas.microsoft.com/office/drawing/2014/main" id="{028D2942-5192-20AA-825F-6EAC15B3FE5F}"/>
              </a:ext>
            </a:extLst>
          </p:cNvPr>
          <p:cNvSpPr/>
          <p:nvPr/>
        </p:nvSpPr>
        <p:spPr>
          <a:xfrm>
            <a:off x="9040074" y="4539552"/>
            <a:ext cx="317500" cy="3175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3</a:t>
            </a:r>
            <a:endParaRPr lang="en-IN" dirty="0">
              <a:solidFill>
                <a:schemeClr val="tx2">
                  <a:lumMod val="50000"/>
                </a:schemeClr>
              </a:solidFill>
            </a:endParaRPr>
          </a:p>
        </p:txBody>
      </p:sp>
      <p:cxnSp>
        <p:nvCxnSpPr>
          <p:cNvPr id="62" name="Straight Connector 61">
            <a:extLst>
              <a:ext uri="{FF2B5EF4-FFF2-40B4-BE49-F238E27FC236}">
                <a16:creationId xmlns:a16="http://schemas.microsoft.com/office/drawing/2014/main" id="{ED2C5A09-4CA6-6EC4-99FF-DB838E0B834D}"/>
              </a:ext>
            </a:extLst>
          </p:cNvPr>
          <p:cNvCxnSpPr/>
          <p:nvPr/>
        </p:nvCxnSpPr>
        <p:spPr>
          <a:xfrm flipH="1">
            <a:off x="8741664" y="1583998"/>
            <a:ext cx="24384" cy="4262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5582A56-42EA-8E83-B36E-0279DB9F2E8A}"/>
              </a:ext>
            </a:extLst>
          </p:cNvPr>
          <p:cNvCxnSpPr/>
          <p:nvPr/>
        </p:nvCxnSpPr>
        <p:spPr>
          <a:xfrm flipH="1">
            <a:off x="8793678" y="1599719"/>
            <a:ext cx="24384" cy="4262066"/>
          </a:xfrm>
          <a:prstGeom prst="line">
            <a:avLst/>
          </a:prstGeom>
        </p:spPr>
        <p:style>
          <a:lnRef idx="1">
            <a:schemeClr val="accent1"/>
          </a:lnRef>
          <a:fillRef idx="0">
            <a:schemeClr val="accent1"/>
          </a:fillRef>
          <a:effectRef idx="0">
            <a:schemeClr val="accent1"/>
          </a:effectRef>
          <a:fontRef idx="minor">
            <a:schemeClr val="tx1"/>
          </a:fontRef>
        </p:style>
      </p:cxnSp>
      <p:sp>
        <p:nvSpPr>
          <p:cNvPr id="64" name="Rounded Rectangle 94">
            <a:extLst>
              <a:ext uri="{FF2B5EF4-FFF2-40B4-BE49-F238E27FC236}">
                <a16:creationId xmlns:a16="http://schemas.microsoft.com/office/drawing/2014/main" id="{89888DCD-5D86-B5C8-F35D-1F171A33BF0E}"/>
              </a:ext>
            </a:extLst>
          </p:cNvPr>
          <p:cNvSpPr/>
          <p:nvPr/>
        </p:nvSpPr>
        <p:spPr>
          <a:xfrm>
            <a:off x="5732583" y="5598106"/>
            <a:ext cx="1387626" cy="24795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Calculate</a:t>
            </a:r>
            <a:endParaRPr lang="en-IN" dirty="0">
              <a:solidFill>
                <a:schemeClr val="tx2">
                  <a:lumMod val="50000"/>
                </a:schemeClr>
              </a:solidFill>
            </a:endParaRPr>
          </a:p>
        </p:txBody>
      </p:sp>
      <p:sp>
        <p:nvSpPr>
          <p:cNvPr id="65" name="Rounded Rectangle 95">
            <a:extLst>
              <a:ext uri="{FF2B5EF4-FFF2-40B4-BE49-F238E27FC236}">
                <a16:creationId xmlns:a16="http://schemas.microsoft.com/office/drawing/2014/main" id="{0C5A82CA-0E81-6755-0A33-C2B4F301BF24}"/>
              </a:ext>
            </a:extLst>
          </p:cNvPr>
          <p:cNvSpPr/>
          <p:nvPr/>
        </p:nvSpPr>
        <p:spPr>
          <a:xfrm>
            <a:off x="7237663" y="5607221"/>
            <a:ext cx="1049111" cy="23884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Save</a:t>
            </a:r>
            <a:endParaRPr lang="en-IN" dirty="0">
              <a:solidFill>
                <a:schemeClr val="tx2">
                  <a:lumMod val="50000"/>
                </a:schemeClr>
              </a:solidFill>
            </a:endParaRPr>
          </a:p>
        </p:txBody>
      </p:sp>
      <p:sp>
        <p:nvSpPr>
          <p:cNvPr id="66" name="Flowchart: Connector 65">
            <a:extLst>
              <a:ext uri="{FF2B5EF4-FFF2-40B4-BE49-F238E27FC236}">
                <a16:creationId xmlns:a16="http://schemas.microsoft.com/office/drawing/2014/main" id="{EA1D7A22-EEA3-55E3-71D1-773071012D12}"/>
              </a:ext>
            </a:extLst>
          </p:cNvPr>
          <p:cNvSpPr/>
          <p:nvPr/>
        </p:nvSpPr>
        <p:spPr>
          <a:xfrm>
            <a:off x="8954749" y="2982169"/>
            <a:ext cx="317500" cy="273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67" name="Flowchart: Connector 66">
            <a:extLst>
              <a:ext uri="{FF2B5EF4-FFF2-40B4-BE49-F238E27FC236}">
                <a16:creationId xmlns:a16="http://schemas.microsoft.com/office/drawing/2014/main" id="{5880EC61-3F08-E9F8-F25D-C49FD5F14DB1}"/>
              </a:ext>
            </a:extLst>
          </p:cNvPr>
          <p:cNvSpPr/>
          <p:nvPr/>
        </p:nvSpPr>
        <p:spPr>
          <a:xfrm>
            <a:off x="648246" y="1684019"/>
            <a:ext cx="317500" cy="273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68" name="Flowchart: Connector 67">
            <a:extLst>
              <a:ext uri="{FF2B5EF4-FFF2-40B4-BE49-F238E27FC236}">
                <a16:creationId xmlns:a16="http://schemas.microsoft.com/office/drawing/2014/main" id="{D8A72A6B-5615-BDB4-2536-C20644F5EB65}"/>
              </a:ext>
            </a:extLst>
          </p:cNvPr>
          <p:cNvSpPr/>
          <p:nvPr/>
        </p:nvSpPr>
        <p:spPr>
          <a:xfrm>
            <a:off x="668247" y="4225507"/>
            <a:ext cx="317500" cy="27310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69" name="Snip Single Corner Rectangle 101">
            <a:extLst>
              <a:ext uri="{FF2B5EF4-FFF2-40B4-BE49-F238E27FC236}">
                <a16:creationId xmlns:a16="http://schemas.microsoft.com/office/drawing/2014/main" id="{B875B7F2-F00A-4064-5671-D876DC243792}"/>
              </a:ext>
            </a:extLst>
          </p:cNvPr>
          <p:cNvSpPr/>
          <p:nvPr/>
        </p:nvSpPr>
        <p:spPr>
          <a:xfrm>
            <a:off x="6370320" y="1072044"/>
            <a:ext cx="2164080"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Saved Recommendations</a:t>
            </a:r>
            <a:endParaRPr lang="en-IN" sz="1400" dirty="0"/>
          </a:p>
        </p:txBody>
      </p:sp>
    </p:spTree>
    <p:extLst>
      <p:ext uri="{BB962C8B-B14F-4D97-AF65-F5344CB8AC3E}">
        <p14:creationId xmlns:p14="http://schemas.microsoft.com/office/powerpoint/2010/main" val="216917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3"/>
          <p:cNvSpPr txBox="1"/>
          <p:nvPr/>
        </p:nvSpPr>
        <p:spPr>
          <a:xfrm>
            <a:off x="434729" y="243263"/>
            <a:ext cx="7490071"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Saved Recommendations</a:t>
            </a:r>
          </a:p>
        </p:txBody>
      </p:sp>
      <p:sp>
        <p:nvSpPr>
          <p:cNvPr id="3" name="Rectangle 2">
            <a:extLst>
              <a:ext uri="{FF2B5EF4-FFF2-40B4-BE49-F238E27FC236}">
                <a16:creationId xmlns:a16="http://schemas.microsoft.com/office/drawing/2014/main" id="{D3BFCA87-EAFD-B009-E1EC-36B2C18F9B4D}"/>
              </a:ext>
            </a:extLst>
          </p:cNvPr>
          <p:cNvSpPr/>
          <p:nvPr/>
        </p:nvSpPr>
        <p:spPr>
          <a:xfrm>
            <a:off x="492734" y="1455440"/>
            <a:ext cx="11350752" cy="4498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nip Single Corner Rectangle 6">
            <a:extLst>
              <a:ext uri="{FF2B5EF4-FFF2-40B4-BE49-F238E27FC236}">
                <a16:creationId xmlns:a16="http://schemas.microsoft.com/office/drawing/2014/main" id="{2D67E020-5FC8-445F-B638-8A546D04FB12}"/>
              </a:ext>
            </a:extLst>
          </p:cNvPr>
          <p:cNvSpPr/>
          <p:nvPr/>
        </p:nvSpPr>
        <p:spPr>
          <a:xfrm>
            <a:off x="2468880" y="1085088"/>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5" name="Snip Single Corner Rectangle 7">
            <a:extLst>
              <a:ext uri="{FF2B5EF4-FFF2-40B4-BE49-F238E27FC236}">
                <a16:creationId xmlns:a16="http://schemas.microsoft.com/office/drawing/2014/main" id="{396F0891-0234-215A-8D90-5942BB6D4BF8}"/>
              </a:ext>
            </a:extLst>
          </p:cNvPr>
          <p:cNvSpPr/>
          <p:nvPr/>
        </p:nvSpPr>
        <p:spPr>
          <a:xfrm>
            <a:off x="512064"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nip Single Corner Rectangle 8">
            <a:extLst>
              <a:ext uri="{FF2B5EF4-FFF2-40B4-BE49-F238E27FC236}">
                <a16:creationId xmlns:a16="http://schemas.microsoft.com/office/drawing/2014/main" id="{7DF99912-C577-D3DC-D9F1-E1EF3EB4A882}"/>
              </a:ext>
            </a:extLst>
          </p:cNvPr>
          <p:cNvSpPr/>
          <p:nvPr/>
        </p:nvSpPr>
        <p:spPr>
          <a:xfrm>
            <a:off x="4425696" y="1072896"/>
            <a:ext cx="1840992" cy="377952"/>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nip Single Corner Rectangle 58">
            <a:extLst>
              <a:ext uri="{FF2B5EF4-FFF2-40B4-BE49-F238E27FC236}">
                <a16:creationId xmlns:a16="http://schemas.microsoft.com/office/drawing/2014/main" id="{496D21BE-1E83-4745-1795-91ADBCF743DB}"/>
              </a:ext>
            </a:extLst>
          </p:cNvPr>
          <p:cNvSpPr/>
          <p:nvPr/>
        </p:nvSpPr>
        <p:spPr>
          <a:xfrm>
            <a:off x="511668" y="1077591"/>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Optimized Blending</a:t>
            </a:r>
            <a:endParaRPr lang="en-IN" sz="1400" dirty="0"/>
          </a:p>
        </p:txBody>
      </p:sp>
      <p:sp>
        <p:nvSpPr>
          <p:cNvPr id="9" name="Snip Single Corner Rectangle 59">
            <a:extLst>
              <a:ext uri="{FF2B5EF4-FFF2-40B4-BE49-F238E27FC236}">
                <a16:creationId xmlns:a16="http://schemas.microsoft.com/office/drawing/2014/main" id="{D0EE293F-0592-AD1C-8D56-2BFA7E631D56}"/>
              </a:ext>
            </a:extLst>
          </p:cNvPr>
          <p:cNvSpPr/>
          <p:nvPr/>
        </p:nvSpPr>
        <p:spPr>
          <a:xfrm>
            <a:off x="4427119" y="1068304"/>
            <a:ext cx="1840992" cy="377952"/>
          </a:xfrm>
          <a:prstGeom prst="snip1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Blending Simulation</a:t>
            </a:r>
            <a:endParaRPr lang="en-IN" sz="1400" dirty="0"/>
          </a:p>
        </p:txBody>
      </p:sp>
      <p:sp>
        <p:nvSpPr>
          <p:cNvPr id="13" name="Snip Single Corner Rectangle 101">
            <a:extLst>
              <a:ext uri="{FF2B5EF4-FFF2-40B4-BE49-F238E27FC236}">
                <a16:creationId xmlns:a16="http://schemas.microsoft.com/office/drawing/2014/main" id="{848A124F-8659-DC53-5776-40BBF9EB55AD}"/>
              </a:ext>
            </a:extLst>
          </p:cNvPr>
          <p:cNvSpPr/>
          <p:nvPr/>
        </p:nvSpPr>
        <p:spPr>
          <a:xfrm>
            <a:off x="6370320" y="1072044"/>
            <a:ext cx="2164080" cy="377952"/>
          </a:xfrm>
          <a:prstGeom prst="snip1Rect">
            <a:avLst/>
          </a:prstGeom>
          <a:solidFill>
            <a:schemeClr val="accent4">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Saved Recommendations</a:t>
            </a:r>
            <a:endParaRPr lang="en-IN" sz="1400" dirty="0"/>
          </a:p>
        </p:txBody>
      </p:sp>
      <p:graphicFrame>
        <p:nvGraphicFramePr>
          <p:cNvPr id="14" name="Table 13">
            <a:extLst>
              <a:ext uri="{FF2B5EF4-FFF2-40B4-BE49-F238E27FC236}">
                <a16:creationId xmlns:a16="http://schemas.microsoft.com/office/drawing/2014/main" id="{0D12957C-72A4-17C4-F0C5-0FD73928331E}"/>
              </a:ext>
            </a:extLst>
          </p:cNvPr>
          <p:cNvGraphicFramePr>
            <a:graphicFrameLocks noGrp="1"/>
          </p:cNvGraphicFramePr>
          <p:nvPr>
            <p:extLst>
              <p:ext uri="{D42A27DB-BD31-4B8C-83A1-F6EECF244321}">
                <p14:modId xmlns:p14="http://schemas.microsoft.com/office/powerpoint/2010/main" val="2560923805"/>
              </p:ext>
            </p:extLst>
          </p:nvPr>
        </p:nvGraphicFramePr>
        <p:xfrm>
          <a:off x="885952" y="2133938"/>
          <a:ext cx="10111232" cy="3540760"/>
        </p:xfrm>
        <a:graphic>
          <a:graphicData uri="http://schemas.openxmlformats.org/drawingml/2006/table">
            <a:tbl>
              <a:tblPr firstRow="1" bandRow="1">
                <a:tableStyleId>{5C22544A-7EE6-4342-B048-85BDC9FD1C3A}</a:tableStyleId>
              </a:tblPr>
              <a:tblGrid>
                <a:gridCol w="1263904">
                  <a:extLst>
                    <a:ext uri="{9D8B030D-6E8A-4147-A177-3AD203B41FA5}">
                      <a16:colId xmlns:a16="http://schemas.microsoft.com/office/drawing/2014/main" val="20000"/>
                    </a:ext>
                  </a:extLst>
                </a:gridCol>
                <a:gridCol w="1411302">
                  <a:extLst>
                    <a:ext uri="{9D8B030D-6E8A-4147-A177-3AD203B41FA5}">
                      <a16:colId xmlns:a16="http://schemas.microsoft.com/office/drawing/2014/main" val="20001"/>
                    </a:ext>
                  </a:extLst>
                </a:gridCol>
                <a:gridCol w="1116506">
                  <a:extLst>
                    <a:ext uri="{9D8B030D-6E8A-4147-A177-3AD203B41FA5}">
                      <a16:colId xmlns:a16="http://schemas.microsoft.com/office/drawing/2014/main" val="20002"/>
                    </a:ext>
                  </a:extLst>
                </a:gridCol>
                <a:gridCol w="1263904">
                  <a:extLst>
                    <a:ext uri="{9D8B030D-6E8A-4147-A177-3AD203B41FA5}">
                      <a16:colId xmlns:a16="http://schemas.microsoft.com/office/drawing/2014/main" val="20003"/>
                    </a:ext>
                  </a:extLst>
                </a:gridCol>
                <a:gridCol w="1263904">
                  <a:extLst>
                    <a:ext uri="{9D8B030D-6E8A-4147-A177-3AD203B41FA5}">
                      <a16:colId xmlns:a16="http://schemas.microsoft.com/office/drawing/2014/main" val="20004"/>
                    </a:ext>
                  </a:extLst>
                </a:gridCol>
                <a:gridCol w="1263904">
                  <a:extLst>
                    <a:ext uri="{9D8B030D-6E8A-4147-A177-3AD203B41FA5}">
                      <a16:colId xmlns:a16="http://schemas.microsoft.com/office/drawing/2014/main" val="20005"/>
                    </a:ext>
                  </a:extLst>
                </a:gridCol>
                <a:gridCol w="1263904">
                  <a:extLst>
                    <a:ext uri="{9D8B030D-6E8A-4147-A177-3AD203B41FA5}">
                      <a16:colId xmlns:a16="http://schemas.microsoft.com/office/drawing/2014/main" val="20006"/>
                    </a:ext>
                  </a:extLst>
                </a:gridCol>
                <a:gridCol w="1263904">
                  <a:extLst>
                    <a:ext uri="{9D8B030D-6E8A-4147-A177-3AD203B41FA5}">
                      <a16:colId xmlns:a16="http://schemas.microsoft.com/office/drawing/2014/main" val="20007"/>
                    </a:ext>
                  </a:extLst>
                </a:gridCol>
              </a:tblGrid>
              <a:tr h="779950">
                <a:tc>
                  <a:txBody>
                    <a:bodyPr/>
                    <a:lstStyle/>
                    <a:p>
                      <a:r>
                        <a:rPr lang="en-US" sz="1400" dirty="0"/>
                        <a:t>Input Tank 1 and Naphtha Cost</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Input Tank 2 and Naphtha Cost</a:t>
                      </a:r>
                      <a:endParaRPr lang="en-IN" sz="1400" dirty="0"/>
                    </a:p>
                  </a:txBody>
                  <a:tcPr/>
                </a:tc>
                <a:tc>
                  <a:txBody>
                    <a:bodyPr/>
                    <a:lstStyle/>
                    <a:p>
                      <a:r>
                        <a:rPr lang="en-US" sz="1400" dirty="0"/>
                        <a:t>Blending Ratio</a:t>
                      </a:r>
                      <a:endParaRPr lang="en-IN" sz="1400" dirty="0"/>
                    </a:p>
                  </a:txBody>
                  <a:tcPr/>
                </a:tc>
                <a:tc>
                  <a:txBody>
                    <a:bodyPr/>
                    <a:lstStyle/>
                    <a:p>
                      <a:r>
                        <a:rPr lang="en-US" sz="1400" dirty="0"/>
                        <a:t>Quality Parameters</a:t>
                      </a:r>
                      <a:r>
                        <a:rPr lang="en-US" sz="1400" baseline="0" dirty="0"/>
                        <a:t> of Blended Naphtha</a:t>
                      </a:r>
                      <a:endParaRPr lang="en-IN" sz="1400" dirty="0"/>
                    </a:p>
                  </a:txBody>
                  <a:tcPr/>
                </a:tc>
                <a:tc>
                  <a:txBody>
                    <a:bodyPr/>
                    <a:lstStyle/>
                    <a:p>
                      <a:r>
                        <a:rPr lang="en-US" sz="1400" dirty="0"/>
                        <a:t>Price of Blended Naphtha</a:t>
                      </a:r>
                      <a:endParaRPr lang="en-IN" sz="1400" dirty="0"/>
                    </a:p>
                  </a:txBody>
                  <a:tcPr/>
                </a:tc>
                <a:tc>
                  <a:txBody>
                    <a:bodyPr/>
                    <a:lstStyle/>
                    <a:p>
                      <a:r>
                        <a:rPr lang="en-US" sz="1400" dirty="0"/>
                        <a:t>Loading Sequence</a:t>
                      </a:r>
                      <a:endParaRPr lang="en-IN" sz="1400" dirty="0"/>
                    </a:p>
                  </a:txBody>
                  <a:tcPr/>
                </a:tc>
                <a:tc>
                  <a:txBody>
                    <a:bodyPr/>
                    <a:lstStyle/>
                    <a:p>
                      <a:r>
                        <a:rPr lang="en-US" sz="1400" dirty="0"/>
                        <a:t>Initiated By</a:t>
                      </a:r>
                      <a:endParaRPr lang="en-IN" sz="1400" dirty="0"/>
                    </a:p>
                  </a:txBody>
                  <a:tcPr/>
                </a:tc>
                <a:tc>
                  <a:txBody>
                    <a:bodyPr/>
                    <a:lstStyle/>
                    <a:p>
                      <a:r>
                        <a:rPr lang="en-US" sz="1400" dirty="0"/>
                        <a:t>Run Date</a:t>
                      </a:r>
                      <a:endParaRPr lang="en-IN" sz="1400" dirty="0"/>
                    </a:p>
                  </a:txBody>
                  <a:tcPr/>
                </a:tc>
                <a:extLst>
                  <a:ext uri="{0D108BD9-81ED-4DB2-BD59-A6C34878D82A}">
                    <a16:rowId xmlns:a16="http://schemas.microsoft.com/office/drawing/2014/main" val="10000"/>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1"/>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2"/>
                  </a:ext>
                </a:extLst>
              </a:tr>
              <a:tr h="370840">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3"/>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4"/>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5"/>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006"/>
                  </a:ext>
                </a:extLst>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82684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434729" y="243263"/>
            <a:ext cx="7490071"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rPr>
              <a:t>Summary of Project Stages</a:t>
            </a:r>
            <a:endParaRPr lang="en-US" sz="2800" dirty="0">
              <a:solidFill>
                <a:srgbClr val="102A68"/>
              </a:solidFill>
              <a:latin typeface="Segoe UI" panose="020B0502040204020203" pitchFamily="34" charset="0"/>
              <a:ea typeface="Red Hat Display"/>
              <a:cs typeface="Segoe UI" panose="020B0502040204020203" pitchFamily="34" charset="0"/>
              <a:sym typeface="Red Hat Display"/>
            </a:endParaRPr>
          </a:p>
        </p:txBody>
      </p:sp>
      <p:pic>
        <p:nvPicPr>
          <p:cNvPr id="5" name="Google Shape;415;p14"/>
          <p:cNvPicPr preferRelativeResize="0"/>
          <p:nvPr/>
        </p:nvPicPr>
        <p:blipFill rotWithShape="1">
          <a:blip r:embed="rId2">
            <a:alphaModFix/>
          </a:blip>
          <a:srcRect/>
          <a:stretch/>
        </p:blipFill>
        <p:spPr>
          <a:xfrm>
            <a:off x="1556888" y="1132593"/>
            <a:ext cx="8791574" cy="4868896"/>
          </a:xfrm>
          <a:prstGeom prst="rect">
            <a:avLst/>
          </a:prstGeom>
          <a:noFill/>
          <a:ln w="19050" cap="flat" cmpd="sng">
            <a:solidFill>
              <a:srgbClr val="17365D"/>
            </a:solidFill>
            <a:prstDash val="solid"/>
            <a:round/>
            <a:headEnd type="none" w="sm" len="sm"/>
            <a:tailEnd type="none" w="sm" len="sm"/>
          </a:ln>
        </p:spPr>
      </p:pic>
    </p:spTree>
    <p:extLst>
      <p:ext uri="{BB962C8B-B14F-4D97-AF65-F5344CB8AC3E}">
        <p14:creationId xmlns:p14="http://schemas.microsoft.com/office/powerpoint/2010/main" val="33188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707761"/>
            <a:ext cx="4829989" cy="633379"/>
          </a:xfrm>
          <a:prstGeom prst="rect">
            <a:avLst/>
          </a:prstGeom>
        </p:spPr>
        <p:txBody>
          <a:bodyPr wrap="square" lIns="0" tIns="0" rIns="0" bIns="0" rtlCol="0" anchor="t">
            <a:spAutoFit/>
          </a:bodyPr>
          <a:lstStyle/>
          <a:p>
            <a:pPr marL="359310" marR="4607">
              <a:lnSpc>
                <a:spcPts val="5577"/>
              </a:lnSpc>
              <a:spcBef>
                <a:spcPts val="798"/>
              </a:spcBef>
            </a:pPr>
            <a:r>
              <a:rPr lang="en-US" sz="2800" spc="5">
                <a:solidFill>
                  <a:srgbClr val="0F2864"/>
                </a:solidFill>
                <a:sym typeface="Red Hat Display"/>
              </a:rPr>
              <a:t>Project Governance</a:t>
            </a: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pc="5">
                <a:solidFill>
                  <a:srgbClr val="0F2864"/>
                </a:solidFill>
              </a:rPr>
              <a:t>4</a:t>
            </a:r>
            <a:r>
              <a:rPr lang="en-US" b="1">
                <a:solidFill>
                  <a:srgbClr val="102A68"/>
                </a:solidFill>
                <a:latin typeface="Segoe UI" panose="020B0502040204020203" pitchFamily="34" charset="0"/>
                <a:ea typeface="Red Hat Display"/>
                <a:cs typeface="Segoe UI" panose="020B0502040204020203" pitchFamily="34" charset="0"/>
              </a:rPr>
              <a:t>.</a:t>
            </a:r>
            <a:endParaRPr lang="en-IN" b="1">
              <a:solidFill>
                <a:srgbClr val="102A68"/>
              </a:solidFill>
              <a:latin typeface="Segoe UI" panose="020B0502040204020203" pitchFamily="34" charset="0"/>
              <a:ea typeface="Red Hat Display"/>
              <a:cs typeface="Segoe UI" panose="020B0502040204020203" pitchFamily="34" charset="0"/>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731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C7319809-CDEF-5B79-9E32-416A1C29B27D}"/>
              </a:ext>
            </a:extLst>
          </p:cNvPr>
          <p:cNvSpPr/>
          <p:nvPr/>
        </p:nvSpPr>
        <p:spPr>
          <a:xfrm>
            <a:off x="4337539" y="1719384"/>
            <a:ext cx="7854461" cy="4208486"/>
          </a:xfrm>
          <a:prstGeom prst="rect">
            <a:avLst/>
          </a:prstGeom>
          <a:gradFill flip="none" rotWithShape="1">
            <a:gsLst>
              <a:gs pos="100000">
                <a:srgbClr val="102A68"/>
              </a:gs>
              <a:gs pos="38000">
                <a:srgbClr val="057F61">
                  <a:shade val="67500"/>
                  <a:satMod val="115000"/>
                </a:srgbClr>
              </a:gs>
              <a:gs pos="100000">
                <a:srgbClr val="057F61">
                  <a:shade val="100000"/>
                  <a:satMod val="115000"/>
                </a:srgbClr>
              </a:gs>
            </a:gsLst>
            <a:lin ang="600000" scaled="0"/>
            <a:tileRect/>
          </a:gra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0941">
              <a:spcBef>
                <a:spcPts val="91"/>
              </a:spcBef>
              <a:buClr>
                <a:srgbClr val="424242"/>
              </a:buClr>
              <a:tabLst>
                <a:tab pos="627642" algn="l"/>
                <a:tab pos="628217" algn="l"/>
              </a:tabLst>
            </a:pPr>
            <a:endParaRPr lang="en-IN">
              <a:latin typeface="Arial"/>
              <a:cs typeface="Arial"/>
            </a:endParaRPr>
          </a:p>
        </p:txBody>
      </p:sp>
      <p:sp>
        <p:nvSpPr>
          <p:cNvPr id="3" name="TextBox 32">
            <a:extLst>
              <a:ext uri="{FF2B5EF4-FFF2-40B4-BE49-F238E27FC236}">
                <a16:creationId xmlns:a16="http://schemas.microsoft.com/office/drawing/2014/main" id="{4D140CA9-F528-24D0-29D2-2054261D8D13}"/>
              </a:ext>
            </a:extLst>
          </p:cNvPr>
          <p:cNvSpPr txBox="1"/>
          <p:nvPr/>
        </p:nvSpPr>
        <p:spPr>
          <a:xfrm>
            <a:off x="3212996" y="757639"/>
            <a:ext cx="5669153" cy="872034"/>
          </a:xfrm>
          <a:prstGeom prst="rect">
            <a:avLst/>
          </a:prstGeom>
        </p:spPr>
        <p:txBody>
          <a:bodyPr wrap="square" lIns="0" tIns="0" rIns="0" bIns="0" rtlCol="0" anchor="t">
            <a:spAutoFit/>
          </a:bodyPr>
          <a:lstStyle/>
          <a:p>
            <a:pPr>
              <a:lnSpc>
                <a:spcPts val="6847"/>
              </a:lnSpc>
            </a:pPr>
            <a:r>
              <a:rPr lang="en-US" sz="4000" b="1">
                <a:solidFill>
                  <a:srgbClr val="000000"/>
                </a:solidFill>
                <a:latin typeface="Segoe UI"/>
                <a:ea typeface="Red Hat Display" panose="02010303040201060303" pitchFamily="2" charset="0"/>
                <a:cs typeface="Segoe UI"/>
                <a:sym typeface="Red Hat Display Bold"/>
              </a:rPr>
              <a:t>Table of Contents</a:t>
            </a:r>
            <a:endParaRPr lang="en-US" sz="4000" b="1">
              <a:latin typeface="Segoe UI"/>
              <a:ea typeface="Calibri" panose="020F0502020204030204"/>
              <a:cs typeface="Segoe UI"/>
            </a:endParaRPr>
          </a:p>
        </p:txBody>
      </p:sp>
      <p:pic>
        <p:nvPicPr>
          <p:cNvPr id="4" name="Picture 3" descr="A hand holding a globe&#10;&#10;AI-generated content may be incorrect.">
            <a:extLst>
              <a:ext uri="{FF2B5EF4-FFF2-40B4-BE49-F238E27FC236}">
                <a16:creationId xmlns:a16="http://schemas.microsoft.com/office/drawing/2014/main" id="{A189638D-5922-A1E8-C933-C5B045DBED0A}"/>
              </a:ext>
            </a:extLst>
          </p:cNvPr>
          <p:cNvPicPr>
            <a:picLocks noChangeAspect="1"/>
          </p:cNvPicPr>
          <p:nvPr/>
        </p:nvPicPr>
        <p:blipFill>
          <a:blip r:embed="rId2"/>
          <a:srcRect l="18522" t="14096" r="16207" b="24544"/>
          <a:stretch/>
        </p:blipFill>
        <p:spPr>
          <a:xfrm>
            <a:off x="-1477" y="1719384"/>
            <a:ext cx="4334924" cy="4208486"/>
          </a:xfrm>
          <a:prstGeom prst="rect">
            <a:avLst/>
          </a:prstGeom>
        </p:spPr>
      </p:pic>
      <p:sp>
        <p:nvSpPr>
          <p:cNvPr id="8" name="TextBox 20">
            <a:extLst>
              <a:ext uri="{FF2B5EF4-FFF2-40B4-BE49-F238E27FC236}">
                <a16:creationId xmlns:a16="http://schemas.microsoft.com/office/drawing/2014/main" id="{3F675B2D-46AC-F5D2-9F76-8C926C7530CF}"/>
              </a:ext>
            </a:extLst>
          </p:cNvPr>
          <p:cNvSpPr txBox="1"/>
          <p:nvPr/>
        </p:nvSpPr>
        <p:spPr>
          <a:xfrm>
            <a:off x="4821328" y="2589396"/>
            <a:ext cx="2470417" cy="492443"/>
          </a:xfrm>
          <a:prstGeom prst="rect">
            <a:avLst/>
          </a:prstGeom>
        </p:spPr>
        <p:txBody>
          <a:bodyPr wrap="square" lIns="0" tIns="0" rIns="0" bIns="0" rtlCol="0" anchor="t">
            <a:spAutoFit/>
          </a:bodyPr>
          <a:lstStyle/>
          <a:p>
            <a:pPr marL="11516">
              <a:spcBef>
                <a:spcPts val="91"/>
              </a:spcBef>
            </a:pPr>
            <a:r>
              <a:rPr lang="en-IN" sz="1600" spc="-23">
                <a:solidFill>
                  <a:srgbClr val="FFFFFF"/>
                </a:solidFill>
                <a:latin typeface="Arial"/>
                <a:cs typeface="Arial"/>
              </a:rPr>
              <a:t>Project Background and Objective</a:t>
            </a:r>
          </a:p>
        </p:txBody>
      </p:sp>
      <p:sp>
        <p:nvSpPr>
          <p:cNvPr id="10" name="TextBox 22">
            <a:extLst>
              <a:ext uri="{FF2B5EF4-FFF2-40B4-BE49-F238E27FC236}">
                <a16:creationId xmlns:a16="http://schemas.microsoft.com/office/drawing/2014/main" id="{5C9C2D50-6F8F-D69B-3125-510C14FC5C2D}"/>
              </a:ext>
            </a:extLst>
          </p:cNvPr>
          <p:cNvSpPr txBox="1"/>
          <p:nvPr/>
        </p:nvSpPr>
        <p:spPr>
          <a:xfrm>
            <a:off x="7552140" y="2691873"/>
            <a:ext cx="461465" cy="307777"/>
          </a:xfrm>
          <a:prstGeom prst="rect">
            <a:avLst/>
          </a:prstGeom>
        </p:spPr>
        <p:txBody>
          <a:bodyPr wrap="square" lIns="0" tIns="0" rIns="0" bIns="0" rtlCol="0" anchor="t">
            <a:spAutoFit/>
          </a:bodyPr>
          <a:lstStyle/>
          <a:p>
            <a:pPr algn="ctr"/>
            <a:r>
              <a:rPr lang="en-US" sz="2000" b="1"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01</a:t>
            </a:r>
          </a:p>
        </p:txBody>
      </p:sp>
      <p:sp>
        <p:nvSpPr>
          <p:cNvPr id="14" name="AutoShape 10">
            <a:extLst>
              <a:ext uri="{FF2B5EF4-FFF2-40B4-BE49-F238E27FC236}">
                <a16:creationId xmlns:a16="http://schemas.microsoft.com/office/drawing/2014/main" id="{23818C79-595F-CBB0-A821-F9E0BF7B5170}"/>
              </a:ext>
            </a:extLst>
          </p:cNvPr>
          <p:cNvSpPr/>
          <p:nvPr/>
        </p:nvSpPr>
        <p:spPr>
          <a:xfrm>
            <a:off x="4821328" y="3215880"/>
            <a:ext cx="3277242" cy="0"/>
          </a:xfrm>
          <a:prstGeom prst="line">
            <a:avLst/>
          </a:prstGeom>
          <a:ln w="19050" cap="flat">
            <a:solidFill>
              <a:srgbClr val="FFFFFF">
                <a:alpha val="49804"/>
              </a:srgbClr>
            </a:solidFill>
            <a:prstDash val="solid"/>
            <a:headEnd type="none" w="sm" len="sm"/>
            <a:tailEnd type="none" w="sm" len="sm"/>
          </a:ln>
        </p:spPr>
        <p:txBody>
          <a:bodyPr/>
          <a:lstStyle/>
          <a:p>
            <a:endParaRPr lang="en-IN"/>
          </a:p>
        </p:txBody>
      </p:sp>
      <p:sp>
        <p:nvSpPr>
          <p:cNvPr id="18" name="TextBox 20">
            <a:extLst>
              <a:ext uri="{FF2B5EF4-FFF2-40B4-BE49-F238E27FC236}">
                <a16:creationId xmlns:a16="http://schemas.microsoft.com/office/drawing/2014/main" id="{53367009-CDA7-00EE-901D-15C7C183C0FB}"/>
              </a:ext>
            </a:extLst>
          </p:cNvPr>
          <p:cNvSpPr txBox="1"/>
          <p:nvPr/>
        </p:nvSpPr>
        <p:spPr>
          <a:xfrm>
            <a:off x="4811228" y="3359459"/>
            <a:ext cx="2470417" cy="492443"/>
          </a:xfrm>
          <a:prstGeom prst="rect">
            <a:avLst/>
          </a:prstGeom>
        </p:spPr>
        <p:txBody>
          <a:bodyPr wrap="square" lIns="0" tIns="0" rIns="0" bIns="0" rtlCol="0" anchor="t">
            <a:spAutoFit/>
          </a:bodyPr>
          <a:lstStyle/>
          <a:p>
            <a:pPr marL="11516">
              <a:spcBef>
                <a:spcPts val="91"/>
              </a:spcBef>
            </a:pPr>
            <a:r>
              <a:rPr lang="en-IN" sz="1600" spc="-23" dirty="0">
                <a:solidFill>
                  <a:srgbClr val="FFFFFF"/>
                </a:solidFill>
                <a:latin typeface="Arial"/>
                <a:cs typeface="Arial"/>
              </a:rPr>
              <a:t>Our Understanding of Scope</a:t>
            </a:r>
          </a:p>
        </p:txBody>
      </p:sp>
      <p:sp>
        <p:nvSpPr>
          <p:cNvPr id="22" name="TextBox 22">
            <a:extLst>
              <a:ext uri="{FF2B5EF4-FFF2-40B4-BE49-F238E27FC236}">
                <a16:creationId xmlns:a16="http://schemas.microsoft.com/office/drawing/2014/main" id="{CF060A29-9F79-036D-6595-701CADF27D78}"/>
              </a:ext>
            </a:extLst>
          </p:cNvPr>
          <p:cNvSpPr txBox="1"/>
          <p:nvPr/>
        </p:nvSpPr>
        <p:spPr>
          <a:xfrm>
            <a:off x="7566814" y="3399448"/>
            <a:ext cx="461465" cy="307777"/>
          </a:xfrm>
          <a:prstGeom prst="rect">
            <a:avLst/>
          </a:prstGeom>
        </p:spPr>
        <p:txBody>
          <a:bodyPr wrap="square" lIns="0" tIns="0" rIns="0" bIns="0" rtlCol="0" anchor="t">
            <a:spAutoFit/>
          </a:bodyPr>
          <a:lstStyle/>
          <a:p>
            <a:pPr algn="ctr"/>
            <a:r>
              <a:rPr lang="en-US" sz="2000" b="1"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02</a:t>
            </a:r>
          </a:p>
        </p:txBody>
      </p:sp>
      <p:sp>
        <p:nvSpPr>
          <p:cNvPr id="26" name="AutoShape 10">
            <a:extLst>
              <a:ext uri="{FF2B5EF4-FFF2-40B4-BE49-F238E27FC236}">
                <a16:creationId xmlns:a16="http://schemas.microsoft.com/office/drawing/2014/main" id="{76E03E93-1BFE-DE3C-550A-E8375236DFFF}"/>
              </a:ext>
            </a:extLst>
          </p:cNvPr>
          <p:cNvSpPr/>
          <p:nvPr/>
        </p:nvSpPr>
        <p:spPr>
          <a:xfrm>
            <a:off x="4795015" y="3996580"/>
            <a:ext cx="3277242" cy="0"/>
          </a:xfrm>
          <a:prstGeom prst="line">
            <a:avLst/>
          </a:prstGeom>
          <a:ln w="19050" cap="flat">
            <a:solidFill>
              <a:srgbClr val="FFFFFF">
                <a:alpha val="49804"/>
              </a:srgbClr>
            </a:solidFill>
            <a:prstDash val="solid"/>
            <a:headEnd type="none" w="sm" len="sm"/>
            <a:tailEnd type="none" w="sm" len="sm"/>
          </a:ln>
        </p:spPr>
        <p:txBody>
          <a:bodyPr/>
          <a:lstStyle/>
          <a:p>
            <a:endParaRPr lang="en-IN"/>
          </a:p>
        </p:txBody>
      </p:sp>
      <p:sp>
        <p:nvSpPr>
          <p:cNvPr id="30" name="TextBox 20">
            <a:extLst>
              <a:ext uri="{FF2B5EF4-FFF2-40B4-BE49-F238E27FC236}">
                <a16:creationId xmlns:a16="http://schemas.microsoft.com/office/drawing/2014/main" id="{EA35BF5C-E23F-E462-256F-FEB37985E12E}"/>
              </a:ext>
            </a:extLst>
          </p:cNvPr>
          <p:cNvSpPr txBox="1"/>
          <p:nvPr/>
        </p:nvSpPr>
        <p:spPr>
          <a:xfrm>
            <a:off x="4811228" y="4278376"/>
            <a:ext cx="2470417" cy="246221"/>
          </a:xfrm>
          <a:prstGeom prst="rect">
            <a:avLst/>
          </a:prstGeom>
        </p:spPr>
        <p:txBody>
          <a:bodyPr wrap="square" lIns="0" tIns="0" rIns="0" bIns="0" rtlCol="0" anchor="t">
            <a:spAutoFit/>
          </a:bodyPr>
          <a:lstStyle/>
          <a:p>
            <a:pPr marL="11516">
              <a:spcBef>
                <a:spcPts val="91"/>
              </a:spcBef>
            </a:pPr>
            <a:r>
              <a:rPr lang="en-US" sz="1600" spc="-5" dirty="0">
                <a:solidFill>
                  <a:srgbClr val="FFFFFF"/>
                </a:solidFill>
                <a:latin typeface="Arial"/>
                <a:cs typeface="Arial"/>
              </a:rPr>
              <a:t>Screen Mockups</a:t>
            </a:r>
            <a:endParaRPr lang="en-US" sz="1600" dirty="0">
              <a:latin typeface="Arial"/>
              <a:cs typeface="Arial"/>
            </a:endParaRPr>
          </a:p>
        </p:txBody>
      </p:sp>
      <p:sp>
        <p:nvSpPr>
          <p:cNvPr id="34" name="TextBox 22">
            <a:extLst>
              <a:ext uri="{FF2B5EF4-FFF2-40B4-BE49-F238E27FC236}">
                <a16:creationId xmlns:a16="http://schemas.microsoft.com/office/drawing/2014/main" id="{65451903-1C82-827A-87C8-A02050EEAA4B}"/>
              </a:ext>
            </a:extLst>
          </p:cNvPr>
          <p:cNvSpPr txBox="1"/>
          <p:nvPr/>
        </p:nvSpPr>
        <p:spPr>
          <a:xfrm>
            <a:off x="7552138" y="4209736"/>
            <a:ext cx="461465" cy="307777"/>
          </a:xfrm>
          <a:prstGeom prst="rect">
            <a:avLst/>
          </a:prstGeom>
        </p:spPr>
        <p:txBody>
          <a:bodyPr wrap="square" lIns="0" tIns="0" rIns="0" bIns="0" rtlCol="0" anchor="t">
            <a:spAutoFit/>
          </a:bodyPr>
          <a:lstStyle/>
          <a:p>
            <a:pPr algn="ctr"/>
            <a:r>
              <a:rPr lang="en-US" sz="2000" b="1"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03</a:t>
            </a:r>
          </a:p>
        </p:txBody>
      </p:sp>
      <p:sp>
        <p:nvSpPr>
          <p:cNvPr id="38" name="AutoShape 10">
            <a:extLst>
              <a:ext uri="{FF2B5EF4-FFF2-40B4-BE49-F238E27FC236}">
                <a16:creationId xmlns:a16="http://schemas.microsoft.com/office/drawing/2014/main" id="{30117988-7BEE-ACBF-8D1D-57A5B2AFB686}"/>
              </a:ext>
            </a:extLst>
          </p:cNvPr>
          <p:cNvSpPr/>
          <p:nvPr/>
        </p:nvSpPr>
        <p:spPr>
          <a:xfrm>
            <a:off x="4821328" y="4733744"/>
            <a:ext cx="3277242" cy="0"/>
          </a:xfrm>
          <a:prstGeom prst="line">
            <a:avLst/>
          </a:prstGeom>
          <a:ln w="19050" cap="flat">
            <a:solidFill>
              <a:srgbClr val="FFFFFF">
                <a:alpha val="49804"/>
              </a:srgbClr>
            </a:solidFill>
            <a:prstDash val="solid"/>
            <a:headEnd type="none" w="sm" len="sm"/>
            <a:tailEnd type="none" w="sm" len="sm"/>
          </a:ln>
        </p:spPr>
        <p:txBody>
          <a:bodyPr/>
          <a:lstStyle/>
          <a:p>
            <a:endParaRPr lang="en-IN"/>
          </a:p>
        </p:txBody>
      </p:sp>
      <p:sp>
        <p:nvSpPr>
          <p:cNvPr id="42" name="TextBox 20">
            <a:extLst>
              <a:ext uri="{FF2B5EF4-FFF2-40B4-BE49-F238E27FC236}">
                <a16:creationId xmlns:a16="http://schemas.microsoft.com/office/drawing/2014/main" id="{E7B4D78E-B0E1-1BCF-04D4-74510858C98B}"/>
              </a:ext>
            </a:extLst>
          </p:cNvPr>
          <p:cNvSpPr txBox="1"/>
          <p:nvPr/>
        </p:nvSpPr>
        <p:spPr>
          <a:xfrm>
            <a:off x="8558112" y="3484661"/>
            <a:ext cx="3013507" cy="492443"/>
          </a:xfrm>
          <a:prstGeom prst="rect">
            <a:avLst/>
          </a:prstGeom>
        </p:spPr>
        <p:txBody>
          <a:bodyPr wrap="square" lIns="0" tIns="0" rIns="0" bIns="0" rtlCol="0" anchor="t">
            <a:spAutoFit/>
          </a:bodyPr>
          <a:lstStyle/>
          <a:p>
            <a:r>
              <a:rPr lang="en-US" sz="1600"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a:rPr>
              <a:t>Assumptions , Dependencies &amp; Exclusions</a:t>
            </a:r>
          </a:p>
        </p:txBody>
      </p:sp>
      <p:sp>
        <p:nvSpPr>
          <p:cNvPr id="46" name="TextBox 22">
            <a:extLst>
              <a:ext uri="{FF2B5EF4-FFF2-40B4-BE49-F238E27FC236}">
                <a16:creationId xmlns:a16="http://schemas.microsoft.com/office/drawing/2014/main" id="{AC1F0766-1D4F-636E-47C4-5B677C20E71A}"/>
              </a:ext>
            </a:extLst>
          </p:cNvPr>
          <p:cNvSpPr txBox="1"/>
          <p:nvPr/>
        </p:nvSpPr>
        <p:spPr>
          <a:xfrm>
            <a:off x="11395323" y="3481884"/>
            <a:ext cx="461465" cy="307777"/>
          </a:xfrm>
          <a:prstGeom prst="rect">
            <a:avLst/>
          </a:prstGeom>
        </p:spPr>
        <p:txBody>
          <a:bodyPr wrap="square" lIns="0" tIns="0" rIns="0" bIns="0" rtlCol="0" anchor="t">
            <a:spAutoFit/>
          </a:bodyPr>
          <a:lstStyle/>
          <a:p>
            <a:pPr algn="ctr"/>
            <a:r>
              <a:rPr lang="en-US" sz="2000" b="1">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06</a:t>
            </a:r>
          </a:p>
        </p:txBody>
      </p:sp>
      <p:sp>
        <p:nvSpPr>
          <p:cNvPr id="19" name="TextBox 20">
            <a:extLst>
              <a:ext uri="{FF2B5EF4-FFF2-40B4-BE49-F238E27FC236}">
                <a16:creationId xmlns:a16="http://schemas.microsoft.com/office/drawing/2014/main" id="{EA35BF5C-E23F-E462-256F-FEB37985E12E}"/>
              </a:ext>
            </a:extLst>
          </p:cNvPr>
          <p:cNvSpPr txBox="1"/>
          <p:nvPr/>
        </p:nvSpPr>
        <p:spPr>
          <a:xfrm>
            <a:off x="4821328" y="4998549"/>
            <a:ext cx="2470417" cy="246221"/>
          </a:xfrm>
          <a:prstGeom prst="rect">
            <a:avLst/>
          </a:prstGeom>
        </p:spPr>
        <p:txBody>
          <a:bodyPr wrap="square" lIns="0" tIns="0" rIns="0" bIns="0" rtlCol="0" anchor="t">
            <a:spAutoFit/>
          </a:bodyPr>
          <a:lstStyle/>
          <a:p>
            <a:pPr marL="11516">
              <a:spcBef>
                <a:spcPts val="91"/>
              </a:spcBef>
            </a:pPr>
            <a:r>
              <a:rPr lang="en-US" sz="1600" spc="-5" dirty="0">
                <a:solidFill>
                  <a:srgbClr val="FFFFFF"/>
                </a:solidFill>
                <a:latin typeface="Arial"/>
                <a:cs typeface="Arial"/>
              </a:rPr>
              <a:t>Project Governance</a:t>
            </a:r>
            <a:endParaRPr lang="en-US" sz="1600" dirty="0">
              <a:latin typeface="Arial"/>
              <a:cs typeface="Arial"/>
            </a:endParaRPr>
          </a:p>
        </p:txBody>
      </p:sp>
      <p:sp>
        <p:nvSpPr>
          <p:cNvPr id="20" name="TextBox 22">
            <a:extLst>
              <a:ext uri="{FF2B5EF4-FFF2-40B4-BE49-F238E27FC236}">
                <a16:creationId xmlns:a16="http://schemas.microsoft.com/office/drawing/2014/main" id="{65451903-1C82-827A-87C8-A02050EEAA4B}"/>
              </a:ext>
            </a:extLst>
          </p:cNvPr>
          <p:cNvSpPr txBox="1"/>
          <p:nvPr/>
        </p:nvSpPr>
        <p:spPr>
          <a:xfrm>
            <a:off x="7541772" y="4935824"/>
            <a:ext cx="461465" cy="307777"/>
          </a:xfrm>
          <a:prstGeom prst="rect">
            <a:avLst/>
          </a:prstGeom>
        </p:spPr>
        <p:txBody>
          <a:bodyPr wrap="square" lIns="0" tIns="0" rIns="0" bIns="0" rtlCol="0" anchor="t">
            <a:spAutoFit/>
          </a:bodyPr>
          <a:lstStyle/>
          <a:p>
            <a:pPr algn="ctr"/>
            <a:r>
              <a:rPr lang="en-US" sz="2000" b="1"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04</a:t>
            </a:r>
          </a:p>
        </p:txBody>
      </p:sp>
      <p:sp>
        <p:nvSpPr>
          <p:cNvPr id="21" name="TextBox 20">
            <a:extLst>
              <a:ext uri="{FF2B5EF4-FFF2-40B4-BE49-F238E27FC236}">
                <a16:creationId xmlns:a16="http://schemas.microsoft.com/office/drawing/2014/main" id="{E7B4D78E-B0E1-1BCF-04D4-74510858C98B}"/>
              </a:ext>
            </a:extLst>
          </p:cNvPr>
          <p:cNvSpPr txBox="1"/>
          <p:nvPr/>
        </p:nvSpPr>
        <p:spPr>
          <a:xfrm>
            <a:off x="8558112" y="2650841"/>
            <a:ext cx="3013507" cy="246221"/>
          </a:xfrm>
          <a:prstGeom prst="rect">
            <a:avLst/>
          </a:prstGeom>
        </p:spPr>
        <p:txBody>
          <a:bodyPr wrap="square" lIns="0" tIns="0" rIns="0" bIns="0" rtlCol="0" anchor="t">
            <a:spAutoFit/>
          </a:bodyPr>
          <a:lstStyle/>
          <a:p>
            <a:r>
              <a:rPr lang="en-US" sz="1600"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a:rPr>
              <a:t>Project Timelines</a:t>
            </a:r>
          </a:p>
        </p:txBody>
      </p:sp>
      <p:sp>
        <p:nvSpPr>
          <p:cNvPr id="23" name="TextBox 22">
            <a:extLst>
              <a:ext uri="{FF2B5EF4-FFF2-40B4-BE49-F238E27FC236}">
                <a16:creationId xmlns:a16="http://schemas.microsoft.com/office/drawing/2014/main" id="{AC1F0766-1D4F-636E-47C4-5B677C20E71A}"/>
              </a:ext>
            </a:extLst>
          </p:cNvPr>
          <p:cNvSpPr txBox="1"/>
          <p:nvPr/>
        </p:nvSpPr>
        <p:spPr>
          <a:xfrm>
            <a:off x="11419188" y="2620062"/>
            <a:ext cx="338736" cy="307777"/>
          </a:xfrm>
          <a:prstGeom prst="rect">
            <a:avLst/>
          </a:prstGeom>
        </p:spPr>
        <p:txBody>
          <a:bodyPr wrap="square" lIns="0" tIns="0" rIns="0" bIns="0" rtlCol="0" anchor="t">
            <a:spAutoFit/>
          </a:bodyPr>
          <a:lstStyle/>
          <a:p>
            <a:pPr algn="ctr"/>
            <a:r>
              <a:rPr lang="en-US" sz="2000" b="1" dirty="0">
                <a:solidFill>
                  <a:srgbClr val="FFFFFF"/>
                </a:solidFill>
                <a:latin typeface="Segoe UI" panose="020B0502040204020203" pitchFamily="34" charset="0"/>
                <a:ea typeface="Red Hat Display" panose="02010303040201060303" pitchFamily="2" charset="0"/>
                <a:cs typeface="Segoe UI" panose="020B0502040204020203" pitchFamily="34" charset="0"/>
                <a:sym typeface="Red Hat Display Bold"/>
              </a:rPr>
              <a:t>05</a:t>
            </a:r>
          </a:p>
        </p:txBody>
      </p:sp>
      <p:sp>
        <p:nvSpPr>
          <p:cNvPr id="24" name="AutoShape 10">
            <a:extLst>
              <a:ext uri="{FF2B5EF4-FFF2-40B4-BE49-F238E27FC236}">
                <a16:creationId xmlns:a16="http://schemas.microsoft.com/office/drawing/2014/main" id="{D0C29715-D483-E512-4CA5-9AB1988B626A}"/>
              </a:ext>
            </a:extLst>
          </p:cNvPr>
          <p:cNvSpPr/>
          <p:nvPr/>
        </p:nvSpPr>
        <p:spPr>
          <a:xfrm>
            <a:off x="8480682" y="3201443"/>
            <a:ext cx="3277242" cy="0"/>
          </a:xfrm>
          <a:prstGeom prst="line">
            <a:avLst/>
          </a:prstGeom>
          <a:ln w="19050" cap="flat">
            <a:solidFill>
              <a:srgbClr val="FFFFFF">
                <a:alpha val="49804"/>
              </a:srgbClr>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391019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15"/>
          <p:cNvSpPr txBox="1"/>
          <p:nvPr/>
        </p:nvSpPr>
        <p:spPr>
          <a:xfrm>
            <a:off x="152400" y="967803"/>
            <a:ext cx="2819400" cy="2036455"/>
          </a:xfrm>
          <a:prstGeom prst="rect">
            <a:avLst/>
          </a:prstGeom>
          <a:solidFill>
            <a:srgbClr val="0057A2"/>
          </a:solidFill>
        </p:spPr>
        <p:txBody>
          <a:bodyPr vert="horz" wrap="square" lIns="0" tIns="157480" rIns="0" bIns="0" rtlCol="0">
            <a:spAutoFit/>
          </a:bodyPr>
          <a:lstStyle/>
          <a:p>
            <a:pPr>
              <a:lnSpc>
                <a:spcPct val="100000"/>
              </a:lnSpc>
              <a:spcBef>
                <a:spcPts val="1240"/>
              </a:spcBef>
            </a:pPr>
            <a:endParaRPr sz="1400" dirty="0">
              <a:latin typeface="Times New Roman"/>
              <a:cs typeface="Times New Roman"/>
            </a:endParaRPr>
          </a:p>
          <a:p>
            <a:pPr marL="574675" indent="-286385">
              <a:lnSpc>
                <a:spcPct val="100000"/>
              </a:lnSpc>
              <a:buFont typeface="VL PGothic"/>
              <a:buChar char="❑"/>
              <a:tabLst>
                <a:tab pos="574675" algn="l"/>
              </a:tabLst>
            </a:pPr>
            <a:r>
              <a:rPr sz="1400" dirty="0">
                <a:solidFill>
                  <a:srgbClr val="FFFFFF"/>
                </a:solidFill>
                <a:latin typeface="Arial" panose="020B0604020202020204" pitchFamily="34" charset="0"/>
                <a:cs typeface="Arial" panose="020B0604020202020204" pitchFamily="34" charset="0"/>
              </a:rPr>
              <a:t>Koushik</a:t>
            </a:r>
            <a:r>
              <a:rPr sz="1400" spc="-35" dirty="0">
                <a:solidFill>
                  <a:srgbClr val="FFFFFF"/>
                </a:solidFill>
                <a:latin typeface="Arial" panose="020B0604020202020204" pitchFamily="34" charset="0"/>
                <a:cs typeface="Arial" panose="020B0604020202020204" pitchFamily="34" charset="0"/>
              </a:rPr>
              <a:t> </a:t>
            </a:r>
            <a:r>
              <a:rPr sz="1400" spc="-20" dirty="0">
                <a:solidFill>
                  <a:srgbClr val="FFFFFF"/>
                </a:solidFill>
                <a:latin typeface="Arial" panose="020B0604020202020204" pitchFamily="34" charset="0"/>
                <a:cs typeface="Arial" panose="020B0604020202020204" pitchFamily="34" charset="0"/>
              </a:rPr>
              <a:t>Basu</a:t>
            </a:r>
            <a:endParaRPr sz="1400" dirty="0">
              <a:latin typeface="Arial" panose="020B0604020202020204" pitchFamily="34" charset="0"/>
              <a:cs typeface="Arial" panose="020B0604020202020204" pitchFamily="34" charset="0"/>
            </a:endParaRPr>
          </a:p>
          <a:p>
            <a:pPr marL="574675" indent="-286385">
              <a:lnSpc>
                <a:spcPct val="100000"/>
              </a:lnSpc>
              <a:spcBef>
                <a:spcPts val="190"/>
              </a:spcBef>
              <a:buFont typeface="VL PGothic"/>
              <a:buChar char="❑"/>
              <a:tabLst>
                <a:tab pos="574675" algn="l"/>
              </a:tabLst>
            </a:pPr>
            <a:r>
              <a:rPr sz="1400" spc="-10" dirty="0">
                <a:solidFill>
                  <a:srgbClr val="FFFFFF"/>
                </a:solidFill>
                <a:latin typeface="Arial" panose="020B0604020202020204" pitchFamily="34" charset="0"/>
                <a:cs typeface="Arial" panose="020B0604020202020204" pitchFamily="34" charset="0"/>
              </a:rPr>
              <a:t>Shantanu</a:t>
            </a:r>
            <a:r>
              <a:rPr sz="1400" spc="-20" dirty="0">
                <a:solidFill>
                  <a:srgbClr val="FFFFFF"/>
                </a:solidFill>
                <a:latin typeface="Arial" panose="020B0604020202020204" pitchFamily="34" charset="0"/>
                <a:cs typeface="Arial" panose="020B0604020202020204" pitchFamily="34" charset="0"/>
              </a:rPr>
              <a:t> </a:t>
            </a:r>
            <a:r>
              <a:rPr sz="1400" dirty="0">
                <a:solidFill>
                  <a:srgbClr val="FFFFFF"/>
                </a:solidFill>
                <a:latin typeface="Arial" panose="020B0604020202020204" pitchFamily="34" charset="0"/>
                <a:cs typeface="Arial" panose="020B0604020202020204" pitchFamily="34" charset="0"/>
              </a:rPr>
              <a:t>Ray</a:t>
            </a:r>
            <a:r>
              <a:rPr sz="1400" spc="-45" dirty="0">
                <a:solidFill>
                  <a:srgbClr val="FFFFFF"/>
                </a:solidFill>
                <a:latin typeface="Arial" panose="020B0604020202020204" pitchFamily="34" charset="0"/>
                <a:cs typeface="Arial" panose="020B0604020202020204" pitchFamily="34" charset="0"/>
              </a:rPr>
              <a:t> </a:t>
            </a:r>
            <a:r>
              <a:rPr sz="1400" spc="-10" dirty="0">
                <a:solidFill>
                  <a:srgbClr val="FFFFFF"/>
                </a:solidFill>
                <a:latin typeface="Arial" panose="020B0604020202020204" pitchFamily="34" charset="0"/>
                <a:cs typeface="Arial" panose="020B0604020202020204" pitchFamily="34" charset="0"/>
              </a:rPr>
              <a:t>Chaudhuri</a:t>
            </a:r>
            <a:endParaRPr lang="en-US" sz="1400" spc="-10" dirty="0">
              <a:solidFill>
                <a:srgbClr val="FFFFFF"/>
              </a:solidFill>
              <a:latin typeface="Arial" panose="020B0604020202020204" pitchFamily="34" charset="0"/>
              <a:cs typeface="Arial" panose="020B0604020202020204" pitchFamily="34" charset="0"/>
            </a:endParaRPr>
          </a:p>
          <a:p>
            <a:pPr marL="574675" indent="-286385">
              <a:lnSpc>
                <a:spcPct val="100000"/>
              </a:lnSpc>
              <a:spcBef>
                <a:spcPts val="190"/>
              </a:spcBef>
              <a:buFont typeface="VL PGothic"/>
              <a:buChar char="❑"/>
              <a:tabLst>
                <a:tab pos="574675" algn="l"/>
              </a:tabLst>
            </a:pPr>
            <a:r>
              <a:rPr lang="en-IN" sz="1400" spc="-10" dirty="0">
                <a:solidFill>
                  <a:srgbClr val="FFFFFF"/>
                </a:solidFill>
                <a:latin typeface="Arial" panose="020B0604020202020204" pitchFamily="34" charset="0"/>
                <a:cs typeface="Arial" panose="020B0604020202020204" pitchFamily="34" charset="0"/>
              </a:rPr>
              <a:t>Ayan Banerjee</a:t>
            </a:r>
          </a:p>
          <a:p>
            <a:pPr marL="574675" indent="-286385">
              <a:lnSpc>
                <a:spcPct val="100000"/>
              </a:lnSpc>
              <a:spcBef>
                <a:spcPts val="190"/>
              </a:spcBef>
              <a:buFont typeface="VL PGothic"/>
              <a:buChar char="❑"/>
              <a:tabLst>
                <a:tab pos="574675" algn="l"/>
              </a:tabLst>
            </a:pPr>
            <a:r>
              <a:rPr lang="en-IN" sz="1400" spc="-10" dirty="0">
                <a:solidFill>
                  <a:srgbClr val="FFFFFF"/>
                </a:solidFill>
                <a:latin typeface="Arial" panose="020B0604020202020204" pitchFamily="34" charset="0"/>
                <a:cs typeface="Arial" panose="020B0604020202020204" pitchFamily="34" charset="0"/>
              </a:rPr>
              <a:t>Debadrita Bhowmick</a:t>
            </a:r>
            <a:endParaRPr lang="en-US" sz="1400" spc="-10" dirty="0">
              <a:solidFill>
                <a:srgbClr val="FFFFFF"/>
              </a:solidFill>
              <a:latin typeface="Arial" panose="020B0604020202020204" pitchFamily="34" charset="0"/>
              <a:cs typeface="Arial" panose="020B0604020202020204" pitchFamily="34" charset="0"/>
            </a:endParaRPr>
          </a:p>
          <a:p>
            <a:pPr marL="574675" indent="-286385">
              <a:lnSpc>
                <a:spcPct val="100000"/>
              </a:lnSpc>
              <a:spcBef>
                <a:spcPts val="190"/>
              </a:spcBef>
              <a:buFont typeface="VL PGothic"/>
              <a:buChar char="❑"/>
              <a:tabLst>
                <a:tab pos="574675" algn="l"/>
              </a:tabLst>
            </a:pPr>
            <a:endParaRPr lang="en-US" sz="1400" spc="-10" dirty="0">
              <a:solidFill>
                <a:srgbClr val="FFFFFF"/>
              </a:solidFill>
              <a:latin typeface="Arial" panose="020B0604020202020204" pitchFamily="34" charset="0"/>
              <a:cs typeface="Arial" panose="020B0604020202020204" pitchFamily="34" charset="0"/>
            </a:endParaRPr>
          </a:p>
          <a:p>
            <a:pPr marL="574675" indent="-286385">
              <a:lnSpc>
                <a:spcPct val="100000"/>
              </a:lnSpc>
              <a:spcBef>
                <a:spcPts val="190"/>
              </a:spcBef>
              <a:buFont typeface="VL PGothic"/>
              <a:buChar char="❑"/>
              <a:tabLst>
                <a:tab pos="574675" algn="l"/>
              </a:tabLst>
            </a:pPr>
            <a:endParaRPr lang="en-US" sz="1400" spc="-10" dirty="0">
              <a:solidFill>
                <a:srgbClr val="FFFFFF"/>
              </a:solidFill>
              <a:latin typeface="Arial" panose="020B0604020202020204" pitchFamily="34" charset="0"/>
              <a:cs typeface="Arial" panose="020B0604020202020204" pitchFamily="34" charset="0"/>
            </a:endParaRPr>
          </a:p>
          <a:p>
            <a:pPr marL="574675" indent="-286385">
              <a:lnSpc>
                <a:spcPct val="100000"/>
              </a:lnSpc>
              <a:spcBef>
                <a:spcPts val="190"/>
              </a:spcBef>
              <a:buFont typeface="VL PGothic"/>
              <a:buChar char="❑"/>
              <a:tabLst>
                <a:tab pos="574675" algn="l"/>
              </a:tabLst>
            </a:pPr>
            <a:endParaRPr lang="en-US" sz="1400" spc="-10" dirty="0">
              <a:solidFill>
                <a:srgbClr val="FFFFFF"/>
              </a:solidFill>
              <a:latin typeface="Arial" panose="020B0604020202020204" pitchFamily="34" charset="0"/>
              <a:cs typeface="Arial" panose="020B0604020202020204" pitchFamily="34" charset="0"/>
            </a:endParaRPr>
          </a:p>
        </p:txBody>
      </p:sp>
      <p:sp>
        <p:nvSpPr>
          <p:cNvPr id="7" name="object 7"/>
          <p:cNvSpPr txBox="1"/>
          <p:nvPr/>
        </p:nvSpPr>
        <p:spPr>
          <a:xfrm>
            <a:off x="152400" y="3054675"/>
            <a:ext cx="2819400" cy="2598147"/>
          </a:xfrm>
          <a:prstGeom prst="rect">
            <a:avLst/>
          </a:prstGeom>
          <a:solidFill>
            <a:srgbClr val="0057A2"/>
          </a:solidFill>
        </p:spPr>
        <p:txBody>
          <a:bodyPr vert="horz" wrap="square" lIns="0" tIns="96520" rIns="0" bIns="0" rtlCol="0" anchor="t">
            <a:spAutoFit/>
          </a:bodyPr>
          <a:lstStyle/>
          <a:p>
            <a:pPr marL="288290">
              <a:lnSpc>
                <a:spcPct val="100000"/>
              </a:lnSpc>
              <a:spcBef>
                <a:spcPts val="760"/>
              </a:spcBef>
            </a:pPr>
            <a:r>
              <a:rPr sz="1400" b="1" spc="-10" dirty="0">
                <a:solidFill>
                  <a:srgbClr val="FFC000"/>
                </a:solidFill>
                <a:latin typeface="Carlito"/>
                <a:cs typeface="Carlito"/>
              </a:rPr>
              <a:t>Management</a:t>
            </a:r>
            <a:r>
              <a:rPr sz="1400" b="1" dirty="0">
                <a:solidFill>
                  <a:srgbClr val="FFC000"/>
                </a:solidFill>
                <a:latin typeface="Carlito"/>
                <a:cs typeface="Carlito"/>
              </a:rPr>
              <a:t> </a:t>
            </a:r>
            <a:r>
              <a:rPr sz="1400" b="1" spc="-20" dirty="0">
                <a:solidFill>
                  <a:srgbClr val="FFC000"/>
                </a:solidFill>
                <a:latin typeface="Carlito"/>
                <a:cs typeface="Carlito"/>
              </a:rPr>
              <a:t>Team</a:t>
            </a:r>
            <a:endParaRPr sz="1400" dirty="0">
              <a:latin typeface="Carlito"/>
              <a:cs typeface="Carlito"/>
            </a:endParaRPr>
          </a:p>
          <a:p>
            <a:pPr marL="574675" indent="-286385">
              <a:spcBef>
                <a:spcPts val="300"/>
              </a:spcBef>
              <a:buFont typeface="VL PGothic"/>
              <a:buChar char="❑"/>
              <a:tabLst>
                <a:tab pos="574675" algn="l"/>
              </a:tabLst>
            </a:pPr>
            <a:r>
              <a:rPr lang="en-IN" sz="1400" spc="-10" dirty="0">
                <a:solidFill>
                  <a:srgbClr val="FFFFFF"/>
                </a:solidFill>
                <a:latin typeface="Arial"/>
                <a:cs typeface="Arial"/>
              </a:rPr>
              <a:t>Shantanu Ray Chaudhuri</a:t>
            </a:r>
          </a:p>
          <a:p>
            <a:pPr marL="574675" indent="-286385">
              <a:spcBef>
                <a:spcPts val="300"/>
              </a:spcBef>
              <a:buFont typeface="VL PGothic"/>
              <a:buChar char="❑"/>
              <a:tabLst>
                <a:tab pos="574675" algn="l"/>
              </a:tabLst>
            </a:pPr>
            <a:r>
              <a:rPr lang="en-IN" sz="1400" spc="-10" dirty="0">
                <a:solidFill>
                  <a:srgbClr val="FFFFFF"/>
                </a:solidFill>
                <a:latin typeface="Arial"/>
                <a:cs typeface="Arial"/>
              </a:rPr>
              <a:t>Ayan Banerjee</a:t>
            </a:r>
          </a:p>
          <a:p>
            <a:pPr marL="288290">
              <a:lnSpc>
                <a:spcPct val="100000"/>
              </a:lnSpc>
              <a:spcBef>
                <a:spcPts val="300"/>
              </a:spcBef>
            </a:pPr>
            <a:r>
              <a:rPr sz="1400" b="1" spc="-10" dirty="0">
                <a:solidFill>
                  <a:srgbClr val="FFC000"/>
                </a:solidFill>
                <a:latin typeface="Arial" panose="020B0604020202020204" pitchFamily="34" charset="0"/>
                <a:cs typeface="Arial" panose="020B0604020202020204" pitchFamily="34" charset="0"/>
              </a:rPr>
              <a:t>Implementation</a:t>
            </a:r>
            <a:r>
              <a:rPr sz="1400" b="1" spc="10" dirty="0">
                <a:solidFill>
                  <a:srgbClr val="FFC000"/>
                </a:solidFill>
                <a:latin typeface="Arial" panose="020B0604020202020204" pitchFamily="34" charset="0"/>
                <a:cs typeface="Arial" panose="020B0604020202020204" pitchFamily="34" charset="0"/>
              </a:rPr>
              <a:t> </a:t>
            </a:r>
            <a:r>
              <a:rPr sz="1400" b="1" spc="-20" dirty="0">
                <a:solidFill>
                  <a:srgbClr val="FFC000"/>
                </a:solidFill>
                <a:latin typeface="Arial" panose="020B0604020202020204" pitchFamily="34" charset="0"/>
                <a:cs typeface="Arial" panose="020B0604020202020204" pitchFamily="34" charset="0"/>
              </a:rPr>
              <a:t>Team</a:t>
            </a:r>
            <a:endParaRPr sz="1400" dirty="0">
              <a:latin typeface="Arial" panose="020B0604020202020204" pitchFamily="34" charset="0"/>
              <a:cs typeface="Arial" panose="020B0604020202020204" pitchFamily="34" charset="0"/>
            </a:endParaRPr>
          </a:p>
          <a:p>
            <a:pPr marL="574675" indent="-286385">
              <a:spcBef>
                <a:spcPts val="300"/>
              </a:spcBef>
              <a:buFont typeface="Wingdings"/>
              <a:buChar char=""/>
              <a:tabLst>
                <a:tab pos="574675" algn="l"/>
              </a:tabLst>
            </a:pPr>
            <a:r>
              <a:rPr lang="en-IN" sz="1400" spc="-10" dirty="0">
                <a:solidFill>
                  <a:srgbClr val="FFFFFF"/>
                </a:solidFill>
                <a:latin typeface="Arial"/>
                <a:cs typeface="Arial"/>
              </a:rPr>
              <a:t>Biswanath Chatterjee</a:t>
            </a:r>
          </a:p>
          <a:p>
            <a:pPr marL="574675" indent="-286385">
              <a:spcBef>
                <a:spcPts val="300"/>
              </a:spcBef>
              <a:buFont typeface="Wingdings"/>
              <a:buChar char=""/>
              <a:tabLst>
                <a:tab pos="574675" algn="l"/>
              </a:tabLst>
            </a:pPr>
            <a:r>
              <a:rPr lang="en-US" sz="1400" spc="-10" dirty="0" err="1">
                <a:solidFill>
                  <a:srgbClr val="FFFFFF"/>
                </a:solidFill>
                <a:latin typeface="Arial"/>
                <a:cs typeface="Arial"/>
              </a:rPr>
              <a:t>Souradyuti</a:t>
            </a:r>
            <a:r>
              <a:rPr lang="en-US" sz="1400" spc="-10" dirty="0">
                <a:solidFill>
                  <a:srgbClr val="FFFFFF"/>
                </a:solidFill>
                <a:latin typeface="Arial"/>
                <a:cs typeface="Arial"/>
              </a:rPr>
              <a:t> Chatterjee</a:t>
            </a:r>
          </a:p>
          <a:p>
            <a:pPr marL="574675" indent="-286385">
              <a:spcBef>
                <a:spcPts val="300"/>
              </a:spcBef>
              <a:buFont typeface="Wingdings"/>
              <a:buChar char=""/>
              <a:tabLst>
                <a:tab pos="574675" algn="l"/>
              </a:tabLst>
            </a:pPr>
            <a:r>
              <a:rPr lang="en-US" sz="1400" spc="-10" dirty="0">
                <a:solidFill>
                  <a:srgbClr val="FFFFFF"/>
                </a:solidFill>
                <a:latin typeface="Arial"/>
                <a:cs typeface="Arial"/>
              </a:rPr>
              <a:t>Ashmita Das</a:t>
            </a:r>
          </a:p>
          <a:p>
            <a:pPr marL="574675" indent="-286385">
              <a:spcBef>
                <a:spcPts val="300"/>
              </a:spcBef>
              <a:buFont typeface="Wingdings"/>
              <a:buChar char=""/>
              <a:tabLst>
                <a:tab pos="574675" algn="l"/>
              </a:tabLst>
            </a:pPr>
            <a:r>
              <a:rPr lang="en-US" sz="1400" spc="-10" dirty="0">
                <a:solidFill>
                  <a:srgbClr val="FFFFFF"/>
                </a:solidFill>
                <a:latin typeface="Arial"/>
                <a:cs typeface="Arial"/>
              </a:rPr>
              <a:t>Pulak Karmakar</a:t>
            </a:r>
          </a:p>
          <a:p>
            <a:pPr marL="574675" indent="-286385">
              <a:spcBef>
                <a:spcPts val="300"/>
              </a:spcBef>
              <a:buFont typeface="Wingdings"/>
              <a:buChar char=""/>
              <a:tabLst>
                <a:tab pos="574675" algn="l"/>
              </a:tabLst>
            </a:pPr>
            <a:r>
              <a:rPr lang="en-US" sz="1400" spc="-10" dirty="0">
                <a:solidFill>
                  <a:srgbClr val="FFFFFF"/>
                </a:solidFill>
                <a:latin typeface="Arial"/>
                <a:cs typeface="Arial"/>
              </a:rPr>
              <a:t>Taher </a:t>
            </a:r>
            <a:r>
              <a:rPr lang="en-US" sz="1400" spc="-10" dirty="0" err="1">
                <a:solidFill>
                  <a:srgbClr val="FFFFFF"/>
                </a:solidFill>
                <a:latin typeface="Arial"/>
                <a:cs typeface="Arial"/>
              </a:rPr>
              <a:t>Patrawala</a:t>
            </a:r>
            <a:endParaRPr lang="en-IN" sz="1400" dirty="0">
              <a:solidFill>
                <a:srgbClr val="000000"/>
              </a:solidFill>
              <a:latin typeface="Arial" panose="020B0604020202020204" pitchFamily="34" charset="0"/>
              <a:cs typeface="Arial" panose="020B0604020202020204" pitchFamily="34" charset="0"/>
            </a:endParaRPr>
          </a:p>
          <a:p>
            <a:pPr marL="574675" indent="-286385">
              <a:spcBef>
                <a:spcPts val="300"/>
              </a:spcBef>
              <a:buFont typeface="Wingdings"/>
              <a:buChar char=""/>
              <a:tabLst>
                <a:tab pos="574675" algn="l"/>
              </a:tabLst>
            </a:pPr>
            <a:endParaRPr lang="en-IN" sz="1400" spc="-10" dirty="0">
              <a:solidFill>
                <a:srgbClr val="FFFFFF"/>
              </a:solidFill>
              <a:latin typeface="Arial"/>
              <a:cs typeface="Arial"/>
            </a:endParaRPr>
          </a:p>
        </p:txBody>
      </p:sp>
      <p:sp>
        <p:nvSpPr>
          <p:cNvPr id="8" name="object 5"/>
          <p:cNvSpPr txBox="1"/>
          <p:nvPr/>
        </p:nvSpPr>
        <p:spPr>
          <a:xfrm>
            <a:off x="3234723" y="1221997"/>
            <a:ext cx="1323340" cy="453390"/>
          </a:xfrm>
          <a:prstGeom prst="rect">
            <a:avLst/>
          </a:prstGeom>
        </p:spPr>
        <p:txBody>
          <a:bodyPr vert="horz" wrap="square" lIns="0" tIns="13335" rIns="0" bIns="0" rtlCol="0">
            <a:spAutoFit/>
          </a:bodyPr>
          <a:lstStyle/>
          <a:p>
            <a:pPr marL="12700" marR="5080" indent="99060">
              <a:lnSpc>
                <a:spcPct val="100000"/>
              </a:lnSpc>
              <a:spcBef>
                <a:spcPts val="105"/>
              </a:spcBef>
            </a:pPr>
            <a:r>
              <a:rPr sz="1400" spc="-10">
                <a:solidFill>
                  <a:srgbClr val="7E7E7E"/>
                </a:solidFill>
                <a:latin typeface="Carlito"/>
                <a:cs typeface="Carlito"/>
              </a:rPr>
              <a:t>STEERING COMMITTEE</a:t>
            </a:r>
            <a:endParaRPr sz="1400">
              <a:latin typeface="Carlito"/>
              <a:cs typeface="Carlito"/>
            </a:endParaRPr>
          </a:p>
        </p:txBody>
      </p:sp>
      <p:sp>
        <p:nvSpPr>
          <p:cNvPr id="9" name="object 6"/>
          <p:cNvSpPr txBox="1"/>
          <p:nvPr/>
        </p:nvSpPr>
        <p:spPr>
          <a:xfrm>
            <a:off x="3055509" y="2134841"/>
            <a:ext cx="1558290" cy="452755"/>
          </a:xfrm>
          <a:prstGeom prst="rect">
            <a:avLst/>
          </a:prstGeom>
        </p:spPr>
        <p:txBody>
          <a:bodyPr vert="horz" wrap="square" lIns="0" tIns="13335" rIns="0" bIns="0" rtlCol="0">
            <a:spAutoFit/>
          </a:bodyPr>
          <a:lstStyle/>
          <a:p>
            <a:pPr algn="ctr">
              <a:lnSpc>
                <a:spcPct val="100000"/>
              </a:lnSpc>
              <a:spcBef>
                <a:spcPts val="105"/>
              </a:spcBef>
            </a:pPr>
            <a:r>
              <a:rPr sz="1400" dirty="0">
                <a:solidFill>
                  <a:srgbClr val="7E7E7E"/>
                </a:solidFill>
                <a:latin typeface="Carlito"/>
                <a:cs typeface="Carlito"/>
              </a:rPr>
              <a:t>Meeting</a:t>
            </a:r>
            <a:r>
              <a:rPr sz="1400" spc="-80" dirty="0">
                <a:solidFill>
                  <a:srgbClr val="7E7E7E"/>
                </a:solidFill>
                <a:latin typeface="Carlito"/>
                <a:cs typeface="Carlito"/>
              </a:rPr>
              <a:t> </a:t>
            </a:r>
            <a:r>
              <a:rPr sz="1400" dirty="0">
                <a:solidFill>
                  <a:srgbClr val="7E7E7E"/>
                </a:solidFill>
                <a:latin typeface="Carlito"/>
                <a:cs typeface="Carlito"/>
              </a:rPr>
              <a:t>Frequency</a:t>
            </a:r>
            <a:r>
              <a:rPr sz="1400" spc="-70" dirty="0">
                <a:solidFill>
                  <a:srgbClr val="7E7E7E"/>
                </a:solidFill>
                <a:latin typeface="Carlito"/>
                <a:cs typeface="Carlito"/>
              </a:rPr>
              <a:t> </a:t>
            </a:r>
            <a:r>
              <a:rPr sz="1400" spc="5" dirty="0">
                <a:solidFill>
                  <a:srgbClr val="7E7E7E"/>
                </a:solidFill>
                <a:latin typeface="Liberation Sans Narrow"/>
                <a:cs typeface="Liberation Sans Narrow"/>
              </a:rPr>
              <a:t>–</a:t>
            </a:r>
            <a:endParaRPr sz="1400" dirty="0">
              <a:latin typeface="Liberation Sans Narrow"/>
              <a:cs typeface="Liberation Sans Narrow"/>
            </a:endParaRPr>
          </a:p>
          <a:p>
            <a:pPr algn="ctr">
              <a:lnSpc>
                <a:spcPct val="100000"/>
              </a:lnSpc>
            </a:pPr>
            <a:r>
              <a:rPr sz="1400" b="1" spc="-10" dirty="0">
                <a:solidFill>
                  <a:srgbClr val="7E7E7E"/>
                </a:solidFill>
                <a:latin typeface="Carlito"/>
                <a:cs typeface="Carlito"/>
              </a:rPr>
              <a:t>Monthly</a:t>
            </a:r>
            <a:endParaRPr sz="1400" dirty="0">
              <a:latin typeface="Carlito"/>
              <a:cs typeface="Carlito"/>
            </a:endParaRPr>
          </a:p>
        </p:txBody>
      </p:sp>
      <p:sp>
        <p:nvSpPr>
          <p:cNvPr id="10" name="object 11"/>
          <p:cNvSpPr txBox="1"/>
          <p:nvPr/>
        </p:nvSpPr>
        <p:spPr>
          <a:xfrm>
            <a:off x="3412173" y="3316063"/>
            <a:ext cx="1120775" cy="239395"/>
          </a:xfrm>
          <a:prstGeom prst="rect">
            <a:avLst/>
          </a:prstGeom>
        </p:spPr>
        <p:txBody>
          <a:bodyPr vert="horz" wrap="square" lIns="0" tIns="13335" rIns="0" bIns="0" rtlCol="0">
            <a:spAutoFit/>
          </a:bodyPr>
          <a:lstStyle/>
          <a:p>
            <a:pPr marL="12700">
              <a:lnSpc>
                <a:spcPct val="100000"/>
              </a:lnSpc>
              <a:spcBef>
                <a:spcPts val="105"/>
              </a:spcBef>
            </a:pPr>
            <a:r>
              <a:rPr sz="1400" spc="-10">
                <a:solidFill>
                  <a:srgbClr val="7E7E7E"/>
                </a:solidFill>
                <a:latin typeface="Carlito"/>
                <a:cs typeface="Carlito"/>
              </a:rPr>
              <a:t>PROJECT</a:t>
            </a:r>
            <a:r>
              <a:rPr sz="1400" spc="-30">
                <a:solidFill>
                  <a:srgbClr val="7E7E7E"/>
                </a:solidFill>
                <a:latin typeface="Carlito"/>
                <a:cs typeface="Carlito"/>
              </a:rPr>
              <a:t> </a:t>
            </a:r>
            <a:r>
              <a:rPr sz="1400" spc="-20">
                <a:solidFill>
                  <a:srgbClr val="7E7E7E"/>
                </a:solidFill>
                <a:latin typeface="Carlito"/>
                <a:cs typeface="Carlito"/>
              </a:rPr>
              <a:t>TEAM</a:t>
            </a:r>
            <a:endParaRPr sz="1400">
              <a:latin typeface="Carlito"/>
              <a:cs typeface="Carlito"/>
            </a:endParaRPr>
          </a:p>
        </p:txBody>
      </p:sp>
      <p:sp>
        <p:nvSpPr>
          <p:cNvPr id="11" name="object 12"/>
          <p:cNvSpPr txBox="1"/>
          <p:nvPr/>
        </p:nvSpPr>
        <p:spPr>
          <a:xfrm>
            <a:off x="3032406" y="4359627"/>
            <a:ext cx="1524604" cy="443711"/>
          </a:xfrm>
          <a:prstGeom prst="rect">
            <a:avLst/>
          </a:prstGeom>
        </p:spPr>
        <p:txBody>
          <a:bodyPr vert="horz" wrap="square" lIns="0" tIns="12700" rIns="0" bIns="0" rtlCol="0">
            <a:spAutoFit/>
          </a:bodyPr>
          <a:lstStyle/>
          <a:p>
            <a:pPr algn="ctr">
              <a:lnSpc>
                <a:spcPct val="100000"/>
              </a:lnSpc>
              <a:spcBef>
                <a:spcPts val="100"/>
              </a:spcBef>
            </a:pPr>
            <a:r>
              <a:rPr sz="1400" dirty="0">
                <a:solidFill>
                  <a:srgbClr val="7E7E7E"/>
                </a:solidFill>
                <a:latin typeface="Carlito"/>
                <a:cs typeface="Carlito"/>
              </a:rPr>
              <a:t>Meeting</a:t>
            </a:r>
            <a:r>
              <a:rPr sz="1400" spc="-75" dirty="0">
                <a:solidFill>
                  <a:srgbClr val="7E7E7E"/>
                </a:solidFill>
                <a:latin typeface="Carlito"/>
                <a:cs typeface="Carlito"/>
              </a:rPr>
              <a:t> </a:t>
            </a:r>
            <a:r>
              <a:rPr sz="1400" spc="-10" dirty="0">
                <a:solidFill>
                  <a:srgbClr val="7E7E7E"/>
                </a:solidFill>
                <a:latin typeface="Carlito"/>
                <a:cs typeface="Carlito"/>
              </a:rPr>
              <a:t>Frequency</a:t>
            </a:r>
            <a:endParaRPr sz="1400" dirty="0">
              <a:latin typeface="Carlito"/>
              <a:cs typeface="Carlito"/>
            </a:endParaRPr>
          </a:p>
          <a:p>
            <a:pPr marL="1270" algn="ctr">
              <a:lnSpc>
                <a:spcPct val="100000"/>
              </a:lnSpc>
              <a:spcBef>
                <a:spcPts val="5"/>
              </a:spcBef>
            </a:pPr>
            <a:r>
              <a:rPr sz="1400" dirty="0">
                <a:solidFill>
                  <a:srgbClr val="7E7E7E"/>
                </a:solidFill>
                <a:latin typeface="Carlito"/>
                <a:cs typeface="Carlito"/>
              </a:rPr>
              <a:t>-</a:t>
            </a:r>
            <a:r>
              <a:rPr sz="1400" spc="-15" dirty="0">
                <a:solidFill>
                  <a:srgbClr val="7E7E7E"/>
                </a:solidFill>
                <a:latin typeface="Carlito"/>
                <a:cs typeface="Carlito"/>
              </a:rPr>
              <a:t> </a:t>
            </a:r>
            <a:r>
              <a:rPr sz="1400" b="1" spc="-10" dirty="0">
                <a:solidFill>
                  <a:srgbClr val="7E7E7E"/>
                </a:solidFill>
                <a:latin typeface="Carlito"/>
                <a:cs typeface="Carlito"/>
              </a:rPr>
              <a:t>Weekly</a:t>
            </a:r>
            <a:endParaRPr sz="1400" dirty="0">
              <a:latin typeface="Carlito"/>
              <a:cs typeface="Carlito"/>
            </a:endParaRPr>
          </a:p>
        </p:txBody>
      </p:sp>
      <p:sp>
        <p:nvSpPr>
          <p:cNvPr id="12" name="object 16"/>
          <p:cNvSpPr/>
          <p:nvPr/>
        </p:nvSpPr>
        <p:spPr>
          <a:xfrm>
            <a:off x="3033459" y="1861469"/>
            <a:ext cx="1608455" cy="76200"/>
          </a:xfrm>
          <a:custGeom>
            <a:avLst/>
            <a:gdLst/>
            <a:ahLst/>
            <a:cxnLst/>
            <a:rect l="l" t="t" r="r" b="b"/>
            <a:pathLst>
              <a:path w="1608454" h="76200">
                <a:moveTo>
                  <a:pt x="76200" y="0"/>
                </a:moveTo>
                <a:lnTo>
                  <a:pt x="0" y="38100"/>
                </a:lnTo>
                <a:lnTo>
                  <a:pt x="76200" y="76200"/>
                </a:lnTo>
                <a:lnTo>
                  <a:pt x="76200" y="44450"/>
                </a:lnTo>
                <a:lnTo>
                  <a:pt x="63500" y="44450"/>
                </a:lnTo>
                <a:lnTo>
                  <a:pt x="63500" y="31750"/>
                </a:lnTo>
                <a:lnTo>
                  <a:pt x="76200" y="31750"/>
                </a:lnTo>
                <a:lnTo>
                  <a:pt x="76200" y="0"/>
                </a:lnTo>
                <a:close/>
              </a:path>
              <a:path w="1608454" h="76200">
                <a:moveTo>
                  <a:pt x="1531746" y="0"/>
                </a:moveTo>
                <a:lnTo>
                  <a:pt x="1531746" y="76200"/>
                </a:lnTo>
                <a:lnTo>
                  <a:pt x="1595246" y="44450"/>
                </a:lnTo>
                <a:lnTo>
                  <a:pt x="1544446" y="44450"/>
                </a:lnTo>
                <a:lnTo>
                  <a:pt x="1544446" y="31750"/>
                </a:lnTo>
                <a:lnTo>
                  <a:pt x="1595246" y="31750"/>
                </a:lnTo>
                <a:lnTo>
                  <a:pt x="1531746" y="0"/>
                </a:lnTo>
                <a:close/>
              </a:path>
              <a:path w="1608454" h="76200">
                <a:moveTo>
                  <a:pt x="76200" y="31750"/>
                </a:moveTo>
                <a:lnTo>
                  <a:pt x="63500" y="31750"/>
                </a:lnTo>
                <a:lnTo>
                  <a:pt x="63500" y="44450"/>
                </a:lnTo>
                <a:lnTo>
                  <a:pt x="76200" y="44450"/>
                </a:lnTo>
                <a:lnTo>
                  <a:pt x="76200" y="31750"/>
                </a:lnTo>
                <a:close/>
              </a:path>
              <a:path w="1608454" h="76200">
                <a:moveTo>
                  <a:pt x="1531746" y="31750"/>
                </a:moveTo>
                <a:lnTo>
                  <a:pt x="76200" y="31750"/>
                </a:lnTo>
                <a:lnTo>
                  <a:pt x="76200" y="44450"/>
                </a:lnTo>
                <a:lnTo>
                  <a:pt x="1531746" y="44450"/>
                </a:lnTo>
                <a:lnTo>
                  <a:pt x="1531746" y="31750"/>
                </a:lnTo>
                <a:close/>
              </a:path>
              <a:path w="1608454" h="76200">
                <a:moveTo>
                  <a:pt x="1595246" y="31750"/>
                </a:moveTo>
                <a:lnTo>
                  <a:pt x="1544446" y="31750"/>
                </a:lnTo>
                <a:lnTo>
                  <a:pt x="1544446" y="44450"/>
                </a:lnTo>
                <a:lnTo>
                  <a:pt x="1595246" y="44450"/>
                </a:lnTo>
                <a:lnTo>
                  <a:pt x="1607946" y="38100"/>
                </a:lnTo>
                <a:lnTo>
                  <a:pt x="1595246" y="31750"/>
                </a:lnTo>
                <a:close/>
              </a:path>
            </a:pathLst>
          </a:custGeom>
          <a:solidFill>
            <a:srgbClr val="014B90"/>
          </a:solidFill>
        </p:spPr>
        <p:txBody>
          <a:bodyPr wrap="square" lIns="0" tIns="0" rIns="0" bIns="0" rtlCol="0"/>
          <a:lstStyle/>
          <a:p>
            <a:endParaRPr/>
          </a:p>
        </p:txBody>
      </p:sp>
      <p:graphicFrame>
        <p:nvGraphicFramePr>
          <p:cNvPr id="13" name="object 18"/>
          <p:cNvGraphicFramePr>
            <a:graphicFrameLocks noGrp="1"/>
          </p:cNvGraphicFramePr>
          <p:nvPr>
            <p:extLst>
              <p:ext uri="{D42A27DB-BD31-4B8C-83A1-F6EECF244321}">
                <p14:modId xmlns:p14="http://schemas.microsoft.com/office/powerpoint/2010/main" val="3569795167"/>
              </p:ext>
            </p:extLst>
          </p:nvPr>
        </p:nvGraphicFramePr>
        <p:xfrm>
          <a:off x="4703573" y="960809"/>
          <a:ext cx="7338006" cy="1677035"/>
        </p:xfrm>
        <a:graphic>
          <a:graphicData uri="http://schemas.openxmlformats.org/drawingml/2006/table">
            <a:tbl>
              <a:tblPr firstRow="1" bandRow="1">
                <a:tableStyleId>{2D5ABB26-0587-4C30-8999-92F81FD0307C}</a:tableStyleId>
              </a:tblPr>
              <a:tblGrid>
                <a:gridCol w="3196243">
                  <a:extLst>
                    <a:ext uri="{9D8B030D-6E8A-4147-A177-3AD203B41FA5}">
                      <a16:colId xmlns:a16="http://schemas.microsoft.com/office/drawing/2014/main" val="20000"/>
                    </a:ext>
                  </a:extLst>
                </a:gridCol>
                <a:gridCol w="4141763">
                  <a:extLst>
                    <a:ext uri="{9D8B030D-6E8A-4147-A177-3AD203B41FA5}">
                      <a16:colId xmlns:a16="http://schemas.microsoft.com/office/drawing/2014/main" val="20001"/>
                    </a:ext>
                  </a:extLst>
                </a:gridCol>
              </a:tblGrid>
              <a:tr h="273685">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Ananta Mishra</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a:solidFill>
                        <a:srgbClr val="585858"/>
                      </a:solidFill>
                      <a:prstDash val="solid"/>
                    </a:lnR>
                    <a:lnT w="12700">
                      <a:solidFill>
                        <a:srgbClr val="585858"/>
                      </a:solidFill>
                      <a:prstDash val="solid"/>
                    </a:lnT>
                    <a:lnB w="12700">
                      <a:solidFill>
                        <a:srgbClr val="585858"/>
                      </a:solidFill>
                      <a:prstDash val="soli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Sandeep Vipra</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a:solidFill>
                        <a:srgbClr val="585858"/>
                      </a:solidFill>
                      <a:prstDash val="solid"/>
                    </a:lnR>
                    <a:lnT w="12700">
                      <a:solidFill>
                        <a:srgbClr val="585858"/>
                      </a:solidFill>
                      <a:prstDash val="solid"/>
                    </a:lnT>
                    <a:lnB w="12700">
                      <a:solidFill>
                        <a:srgbClr val="585858"/>
                      </a:solidFill>
                      <a:prstDash val="solid"/>
                    </a:lnB>
                    <a:solidFill>
                      <a:schemeClr val="bg1"/>
                    </a:solidFill>
                  </a:tcPr>
                </a:tc>
                <a:extLst>
                  <a:ext uri="{0D108BD9-81ED-4DB2-BD59-A6C34878D82A}">
                    <a16:rowId xmlns:a16="http://schemas.microsoft.com/office/drawing/2014/main" val="10000"/>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Sanjiva Vasudeva</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a:solidFill>
                        <a:srgbClr val="585858"/>
                      </a:solidFill>
                      <a:prstDash val="soli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Sumit Duttagupta</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a:solidFill>
                        <a:srgbClr val="585858"/>
                      </a:solidFill>
                      <a:prstDash val="solid"/>
                    </a:lnB>
                    <a:solidFill>
                      <a:schemeClr val="bg1"/>
                    </a:solidFill>
                  </a:tcPr>
                </a:tc>
                <a:extLst>
                  <a:ext uri="{0D108BD9-81ED-4DB2-BD59-A6C34878D82A}">
                    <a16:rowId xmlns:a16="http://schemas.microsoft.com/office/drawing/2014/main" val="10001"/>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Prasanta Kumar Manna</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Rajkumar Majumder</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Basabi Sarkar</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Priyanka Sarkar</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Dibyendu Ghosh</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a:t>
                      </a:r>
                      <a:r>
                        <a:rPr lang="en-IN" sz="1400" b="0" i="0" u="none" strike="noStrike" kern="1200" baseline="0" dirty="0" err="1">
                          <a:solidFill>
                            <a:schemeClr val="tx1"/>
                          </a:solidFill>
                          <a:latin typeface="Segoe UI" panose="020B0502040204020203" pitchFamily="34" charset="0"/>
                          <a:ea typeface="+mn-ea"/>
                          <a:cs typeface="Segoe UI" panose="020B0502040204020203" pitchFamily="34" charset="0"/>
                        </a:rPr>
                        <a:t>Badsha</a:t>
                      </a: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Dash</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0670">
                <a:tc>
                  <a:txBody>
                    <a:bodyPr/>
                    <a:lstStyle/>
                    <a:p>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Debasish Banerjee</a:t>
                      </a:r>
                      <a:endParaRPr lang="en-US"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pPr marL="92075">
                        <a:lnSpc>
                          <a:spcPct val="100000"/>
                        </a:lnSpc>
                        <a:spcBef>
                          <a:spcPts val="290"/>
                        </a:spcBef>
                      </a:pP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15" name="object 3"/>
          <p:cNvSpPr txBox="1"/>
          <p:nvPr/>
        </p:nvSpPr>
        <p:spPr>
          <a:xfrm>
            <a:off x="4641914" y="5940988"/>
            <a:ext cx="7232264" cy="282770"/>
          </a:xfrm>
          <a:prstGeom prst="rect">
            <a:avLst/>
          </a:prstGeom>
          <a:solidFill>
            <a:schemeClr val="accent2">
              <a:lumMod val="75000"/>
            </a:schemeClr>
          </a:solidFill>
        </p:spPr>
        <p:txBody>
          <a:bodyPr vert="horz" wrap="square" lIns="0" tIns="97155" rIns="0" bIns="0" rtlCol="0">
            <a:spAutoFit/>
          </a:bodyPr>
          <a:lstStyle/>
          <a:p>
            <a:pPr marL="92075" algn="ctr" fontAlgn="ctr">
              <a:spcBef>
                <a:spcPts val="290"/>
              </a:spcBef>
            </a:pPr>
            <a:r>
              <a:rPr sz="1200">
                <a:solidFill>
                  <a:schemeClr val="bg1"/>
                </a:solidFill>
                <a:latin typeface="Carlito"/>
                <a:ea typeface="+mn-ea"/>
                <a:cs typeface="Carlito"/>
              </a:rPr>
              <a:t>HPL Core Team</a:t>
            </a:r>
          </a:p>
        </p:txBody>
      </p:sp>
      <p:sp>
        <p:nvSpPr>
          <p:cNvPr id="16" name="object 13"/>
          <p:cNvSpPr txBox="1"/>
          <p:nvPr/>
        </p:nvSpPr>
        <p:spPr>
          <a:xfrm>
            <a:off x="97814" y="5884892"/>
            <a:ext cx="2818130" cy="335280"/>
          </a:xfrm>
          <a:prstGeom prst="rect">
            <a:avLst/>
          </a:prstGeom>
          <a:solidFill>
            <a:srgbClr val="0057A2"/>
          </a:solidFill>
        </p:spPr>
        <p:txBody>
          <a:bodyPr vert="horz" wrap="square" lIns="0" tIns="98425" rIns="0" bIns="0" rtlCol="0">
            <a:spAutoFit/>
          </a:bodyPr>
          <a:lstStyle/>
          <a:p>
            <a:pPr marL="287655">
              <a:lnSpc>
                <a:spcPct val="100000"/>
              </a:lnSpc>
              <a:spcBef>
                <a:spcPts val="775"/>
              </a:spcBef>
            </a:pPr>
            <a:r>
              <a:rPr sz="1400">
                <a:solidFill>
                  <a:srgbClr val="FFFFFF"/>
                </a:solidFill>
                <a:latin typeface="Carlito"/>
                <a:cs typeface="Carlito"/>
              </a:rPr>
              <a:t>TCG</a:t>
            </a:r>
            <a:r>
              <a:rPr sz="1400" spc="-65">
                <a:solidFill>
                  <a:srgbClr val="FFFFFF"/>
                </a:solidFill>
                <a:latin typeface="Carlito"/>
                <a:cs typeface="Carlito"/>
              </a:rPr>
              <a:t> </a:t>
            </a:r>
            <a:r>
              <a:rPr sz="1400">
                <a:solidFill>
                  <a:srgbClr val="FFFFFF"/>
                </a:solidFill>
                <a:latin typeface="Carlito"/>
                <a:cs typeface="Carlito"/>
              </a:rPr>
              <a:t>Project</a:t>
            </a:r>
            <a:r>
              <a:rPr sz="1400" spc="-60">
                <a:solidFill>
                  <a:srgbClr val="FFFFFF"/>
                </a:solidFill>
                <a:latin typeface="Carlito"/>
                <a:cs typeface="Carlito"/>
              </a:rPr>
              <a:t> </a:t>
            </a:r>
            <a:r>
              <a:rPr sz="1400" spc="-20">
                <a:solidFill>
                  <a:srgbClr val="FFFFFF"/>
                </a:solidFill>
                <a:latin typeface="Carlito"/>
                <a:cs typeface="Carlito"/>
              </a:rPr>
              <a:t>Team</a:t>
            </a:r>
            <a:endParaRPr sz="1400">
              <a:latin typeface="Carlito"/>
              <a:cs typeface="Carlito"/>
            </a:endParaRPr>
          </a:p>
        </p:txBody>
      </p:sp>
      <p:sp>
        <p:nvSpPr>
          <p:cNvPr id="17" name="object 14"/>
          <p:cNvSpPr txBox="1"/>
          <p:nvPr/>
        </p:nvSpPr>
        <p:spPr>
          <a:xfrm>
            <a:off x="3055509" y="5868906"/>
            <a:ext cx="1663041"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7E7E7E"/>
                </a:solidFill>
                <a:latin typeface="Carlito"/>
                <a:cs typeface="Carlito"/>
              </a:rPr>
              <a:t>Status</a:t>
            </a:r>
            <a:r>
              <a:rPr sz="1200" spc="-45" dirty="0">
                <a:solidFill>
                  <a:srgbClr val="7E7E7E"/>
                </a:solidFill>
                <a:latin typeface="Carlito"/>
                <a:cs typeface="Carlito"/>
              </a:rPr>
              <a:t> </a:t>
            </a:r>
            <a:r>
              <a:rPr sz="1200" dirty="0">
                <a:solidFill>
                  <a:srgbClr val="7E7E7E"/>
                </a:solidFill>
                <a:latin typeface="Carlito"/>
                <a:cs typeface="Carlito"/>
              </a:rPr>
              <a:t>Report</a:t>
            </a:r>
            <a:r>
              <a:rPr sz="1200" spc="-25" dirty="0">
                <a:solidFill>
                  <a:srgbClr val="7E7E7E"/>
                </a:solidFill>
                <a:latin typeface="Carlito"/>
                <a:cs typeface="Carlito"/>
              </a:rPr>
              <a:t> </a:t>
            </a:r>
            <a:r>
              <a:rPr sz="1200" dirty="0">
                <a:solidFill>
                  <a:srgbClr val="7E7E7E"/>
                </a:solidFill>
                <a:latin typeface="Carlito"/>
                <a:cs typeface="Carlito"/>
              </a:rPr>
              <a:t>-</a:t>
            </a:r>
            <a:r>
              <a:rPr sz="1200" spc="-20" dirty="0">
                <a:solidFill>
                  <a:srgbClr val="7E7E7E"/>
                </a:solidFill>
                <a:latin typeface="Carlito"/>
                <a:cs typeface="Carlito"/>
              </a:rPr>
              <a:t> </a:t>
            </a:r>
            <a:r>
              <a:rPr sz="1200" spc="-10" dirty="0">
                <a:solidFill>
                  <a:srgbClr val="585858"/>
                </a:solidFill>
                <a:latin typeface="Carlito"/>
                <a:cs typeface="Carlito"/>
              </a:rPr>
              <a:t>Weekly</a:t>
            </a:r>
            <a:endParaRPr sz="1200" dirty="0">
              <a:latin typeface="Carlito"/>
              <a:cs typeface="Carlito"/>
            </a:endParaRPr>
          </a:p>
        </p:txBody>
      </p:sp>
      <p:sp>
        <p:nvSpPr>
          <p:cNvPr id="19" name="object 20"/>
          <p:cNvSpPr/>
          <p:nvPr/>
        </p:nvSpPr>
        <p:spPr>
          <a:xfrm>
            <a:off x="2986020" y="6066396"/>
            <a:ext cx="1570990" cy="76200"/>
          </a:xfrm>
          <a:custGeom>
            <a:avLst/>
            <a:gdLst/>
            <a:ahLst/>
            <a:cxnLst/>
            <a:rect l="l" t="t" r="r" b="b"/>
            <a:pathLst>
              <a:path w="1570989" h="76200">
                <a:moveTo>
                  <a:pt x="76200" y="0"/>
                </a:moveTo>
                <a:lnTo>
                  <a:pt x="0" y="38100"/>
                </a:lnTo>
                <a:lnTo>
                  <a:pt x="76200" y="76200"/>
                </a:lnTo>
                <a:lnTo>
                  <a:pt x="76200" y="44450"/>
                </a:lnTo>
                <a:lnTo>
                  <a:pt x="63500" y="44450"/>
                </a:lnTo>
                <a:lnTo>
                  <a:pt x="63500" y="31750"/>
                </a:lnTo>
                <a:lnTo>
                  <a:pt x="76200" y="31750"/>
                </a:lnTo>
                <a:lnTo>
                  <a:pt x="76200" y="0"/>
                </a:lnTo>
                <a:close/>
              </a:path>
              <a:path w="1570989" h="76200">
                <a:moveTo>
                  <a:pt x="1494790" y="0"/>
                </a:moveTo>
                <a:lnTo>
                  <a:pt x="1494790" y="76200"/>
                </a:lnTo>
                <a:lnTo>
                  <a:pt x="1558290" y="44450"/>
                </a:lnTo>
                <a:lnTo>
                  <a:pt x="1507490" y="44450"/>
                </a:lnTo>
                <a:lnTo>
                  <a:pt x="1507490" y="31750"/>
                </a:lnTo>
                <a:lnTo>
                  <a:pt x="1558290" y="31750"/>
                </a:lnTo>
                <a:lnTo>
                  <a:pt x="1494790" y="0"/>
                </a:lnTo>
                <a:close/>
              </a:path>
              <a:path w="1570989" h="76200">
                <a:moveTo>
                  <a:pt x="76200" y="31750"/>
                </a:moveTo>
                <a:lnTo>
                  <a:pt x="63500" y="31750"/>
                </a:lnTo>
                <a:lnTo>
                  <a:pt x="63500" y="44450"/>
                </a:lnTo>
                <a:lnTo>
                  <a:pt x="76200" y="44450"/>
                </a:lnTo>
                <a:lnTo>
                  <a:pt x="76200" y="31750"/>
                </a:lnTo>
                <a:close/>
              </a:path>
              <a:path w="1570989" h="76200">
                <a:moveTo>
                  <a:pt x="1494790" y="31750"/>
                </a:moveTo>
                <a:lnTo>
                  <a:pt x="76200" y="31750"/>
                </a:lnTo>
                <a:lnTo>
                  <a:pt x="76200" y="44450"/>
                </a:lnTo>
                <a:lnTo>
                  <a:pt x="1494790" y="44450"/>
                </a:lnTo>
                <a:lnTo>
                  <a:pt x="1494790" y="31750"/>
                </a:lnTo>
                <a:close/>
              </a:path>
              <a:path w="1570989" h="76200">
                <a:moveTo>
                  <a:pt x="1558290" y="31750"/>
                </a:moveTo>
                <a:lnTo>
                  <a:pt x="1507490" y="31750"/>
                </a:lnTo>
                <a:lnTo>
                  <a:pt x="1507490" y="44450"/>
                </a:lnTo>
                <a:lnTo>
                  <a:pt x="1558290" y="44450"/>
                </a:lnTo>
                <a:lnTo>
                  <a:pt x="1570990" y="38100"/>
                </a:lnTo>
                <a:lnTo>
                  <a:pt x="1558290" y="31750"/>
                </a:lnTo>
                <a:close/>
              </a:path>
            </a:pathLst>
          </a:custGeom>
          <a:solidFill>
            <a:srgbClr val="014B90"/>
          </a:solidFill>
        </p:spPr>
        <p:txBody>
          <a:bodyPr wrap="square" lIns="0" tIns="0" rIns="0" bIns="0" rtlCol="0"/>
          <a:lstStyle/>
          <a:p>
            <a:endParaRPr/>
          </a:p>
        </p:txBody>
      </p:sp>
      <p:graphicFrame>
        <p:nvGraphicFramePr>
          <p:cNvPr id="2" name="object 18">
            <a:extLst>
              <a:ext uri="{FF2B5EF4-FFF2-40B4-BE49-F238E27FC236}">
                <a16:creationId xmlns:a16="http://schemas.microsoft.com/office/drawing/2014/main" id="{C1982BC9-8D66-088C-92EB-39322215C863}"/>
              </a:ext>
            </a:extLst>
          </p:cNvPr>
          <p:cNvGraphicFramePr>
            <a:graphicFrameLocks noGrp="1"/>
          </p:cNvGraphicFramePr>
          <p:nvPr>
            <p:extLst>
              <p:ext uri="{D42A27DB-BD31-4B8C-83A1-F6EECF244321}">
                <p14:modId xmlns:p14="http://schemas.microsoft.com/office/powerpoint/2010/main" val="492940744"/>
              </p:ext>
            </p:extLst>
          </p:nvPr>
        </p:nvGraphicFramePr>
        <p:xfrm>
          <a:off x="4703573" y="3054675"/>
          <a:ext cx="7338006" cy="1653540"/>
        </p:xfrm>
        <a:graphic>
          <a:graphicData uri="http://schemas.openxmlformats.org/drawingml/2006/table">
            <a:tbl>
              <a:tblPr firstRow="1" bandRow="1">
                <a:tableStyleId>{2D5ABB26-0587-4C30-8999-92F81FD0307C}</a:tableStyleId>
              </a:tblPr>
              <a:tblGrid>
                <a:gridCol w="2423252">
                  <a:extLst>
                    <a:ext uri="{9D8B030D-6E8A-4147-A177-3AD203B41FA5}">
                      <a16:colId xmlns:a16="http://schemas.microsoft.com/office/drawing/2014/main" val="20000"/>
                    </a:ext>
                  </a:extLst>
                </a:gridCol>
                <a:gridCol w="4914754">
                  <a:extLst>
                    <a:ext uri="{9D8B030D-6E8A-4147-A177-3AD203B41FA5}">
                      <a16:colId xmlns:a16="http://schemas.microsoft.com/office/drawing/2014/main" val="20001"/>
                    </a:ext>
                  </a:extLst>
                </a:gridCol>
              </a:tblGrid>
              <a:tr h="82829">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Basabi Sarkar</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a:solidFill>
                        <a:srgbClr val="585858"/>
                      </a:solidFill>
                      <a:prstDash val="solid"/>
                    </a:lnR>
                    <a:lnT w="12700">
                      <a:solidFill>
                        <a:srgbClr val="585858"/>
                      </a:solidFill>
                      <a:prstDash val="solid"/>
                    </a:lnT>
                    <a:lnB w="12700">
                      <a:solidFill>
                        <a:srgbClr val="585858"/>
                      </a:solidFill>
                      <a:prstDash val="soli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Prasanta Kumar Manna</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a:solidFill>
                        <a:srgbClr val="585858"/>
                      </a:solidFill>
                      <a:prstDash val="solid"/>
                    </a:lnR>
                    <a:lnT w="12700">
                      <a:solidFill>
                        <a:srgbClr val="585858"/>
                      </a:solidFill>
                      <a:prstDash val="solid"/>
                    </a:lnT>
                    <a:lnB w="12700">
                      <a:solidFill>
                        <a:srgbClr val="585858"/>
                      </a:solidFill>
                      <a:prstDash val="solid"/>
                    </a:lnB>
                    <a:solidFill>
                      <a:schemeClr val="bg1"/>
                    </a:solidFill>
                  </a:tcPr>
                </a:tc>
                <a:extLst>
                  <a:ext uri="{0D108BD9-81ED-4DB2-BD59-A6C34878D82A}">
                    <a16:rowId xmlns:a16="http://schemas.microsoft.com/office/drawing/2014/main" val="10000"/>
                  </a:ext>
                </a:extLst>
              </a:tr>
              <a:tr h="280670">
                <a:tc>
                  <a:txBody>
                    <a:bodyPr/>
                    <a:lstStyle/>
                    <a:p>
                      <a:pPr marL="92075">
                        <a:lnSpc>
                          <a:spcPct val="100000"/>
                        </a:lnSpc>
                        <a:spcBef>
                          <a:spcPts val="290"/>
                        </a:spcBef>
                      </a:pPr>
                      <a:r>
                        <a:rPr lang="en-IN" sz="1400" b="0" i="0" u="none" strike="noStrike" kern="1200" baseline="0" dirty="0" err="1">
                          <a:solidFill>
                            <a:schemeClr val="tx1"/>
                          </a:solidFill>
                          <a:latin typeface="Segoe UI" panose="020B0502040204020203" pitchFamily="34" charset="0"/>
                          <a:ea typeface="+mn-ea"/>
                          <a:cs typeface="Segoe UI" panose="020B0502040204020203" pitchFamily="34" charset="0"/>
                        </a:rPr>
                        <a:t>Badsha</a:t>
                      </a: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Dash</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a:solidFill>
                        <a:srgbClr val="585858"/>
                      </a:solidFill>
                      <a:prstDash val="solid"/>
                    </a:lnB>
                    <a:solidFill>
                      <a:schemeClr val="bg1"/>
                    </a:solidFill>
                  </a:tcPr>
                </a:tc>
                <a:tc>
                  <a:txBody>
                    <a:bodyPr/>
                    <a:lstStyle/>
                    <a:p>
                      <a:pPr marL="92075">
                        <a:lnSpc>
                          <a:spcPct val="100000"/>
                        </a:lnSpc>
                        <a:spcBef>
                          <a:spcPts val="290"/>
                        </a:spcBef>
                      </a:pPr>
                      <a:r>
                        <a:rPr lang="en-US" sz="1400" b="0" i="0" u="none" strike="noStrike" kern="1200" baseline="0" dirty="0">
                          <a:solidFill>
                            <a:schemeClr val="tx1"/>
                          </a:solidFill>
                          <a:latin typeface="Segoe UI" panose="020B0502040204020203" pitchFamily="34" charset="0"/>
                          <a:ea typeface="+mn-ea"/>
                          <a:cs typeface="Segoe UI" panose="020B0502040204020203" pitchFamily="34" charset="0"/>
                        </a:rPr>
                        <a:t>Somnath Nandi</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a:solidFill>
                        <a:srgbClr val="585858"/>
                      </a:solidFill>
                      <a:prstDash val="solid"/>
                    </a:lnB>
                    <a:solidFill>
                      <a:schemeClr val="bg1"/>
                    </a:solidFill>
                  </a:tcPr>
                </a:tc>
                <a:extLst>
                  <a:ext uri="{0D108BD9-81ED-4DB2-BD59-A6C34878D82A}">
                    <a16:rowId xmlns:a16="http://schemas.microsoft.com/office/drawing/2014/main" val="10001"/>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Debasish Banerjee</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Snehasis Halder / </a:t>
                      </a:r>
                      <a:r>
                        <a:rPr lang="en-IN" sz="1400" b="0" i="0" u="none" strike="noStrike" kern="1200" baseline="0" dirty="0" err="1">
                          <a:solidFill>
                            <a:schemeClr val="tx1"/>
                          </a:solidFill>
                          <a:latin typeface="Segoe UI" panose="020B0502040204020203" pitchFamily="34" charset="0"/>
                          <a:ea typeface="+mn-ea"/>
                          <a:cs typeface="Segoe UI" panose="020B0502040204020203" pitchFamily="34" charset="0"/>
                        </a:rPr>
                        <a:t>Sutirtha</a:t>
                      </a: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Banerjee</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0670">
                <a:tc>
                  <a:txBody>
                    <a:bodyPr/>
                    <a:lstStyle/>
                    <a:p>
                      <a:pPr marL="92075">
                        <a:lnSpc>
                          <a:spcPct val="100000"/>
                        </a:lnSpc>
                        <a:spcBef>
                          <a:spcPts val="290"/>
                        </a:spcBef>
                      </a:pPr>
                      <a:r>
                        <a:rPr lang="en-IN" sz="1400" b="0" i="0" u="none" strike="noStrike" kern="1200" baseline="0" dirty="0" err="1">
                          <a:solidFill>
                            <a:schemeClr val="tx1"/>
                          </a:solidFill>
                          <a:latin typeface="Segoe UI" panose="020B0502040204020203" pitchFamily="34" charset="0"/>
                          <a:ea typeface="+mn-ea"/>
                          <a:cs typeface="Segoe UI" panose="020B0502040204020203" pitchFamily="34" charset="0"/>
                        </a:rPr>
                        <a:t>Sankhasubhra</a:t>
                      </a: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Mandal</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Raghunath Mandal</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0670">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Mihir Mondal</a:t>
                      </a: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Suman Dewan</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0670">
                <a:tc>
                  <a:txBody>
                    <a:bodyPr/>
                    <a:lstStyle/>
                    <a:p>
                      <a:pPr marL="92075" algn="l" defTabSz="914400" rtl="0" eaLnBrk="1" latinLnBrk="0" hangingPunct="1">
                        <a:lnSpc>
                          <a:spcPct val="100000"/>
                        </a:lnSpc>
                        <a:spcBef>
                          <a:spcPts val="290"/>
                        </a:spcBef>
                      </a:pPr>
                      <a:r>
                        <a:rPr lang="en-IN" sz="1400" b="0" i="0" u="none" strike="noStrike" kern="1200" baseline="0" dirty="0" err="1">
                          <a:solidFill>
                            <a:schemeClr val="tx1"/>
                          </a:solidFill>
                          <a:latin typeface="Segoe UI" panose="020B0502040204020203" pitchFamily="34" charset="0"/>
                          <a:ea typeface="+mn-ea"/>
                          <a:cs typeface="Segoe UI" panose="020B0502040204020203" pitchFamily="34" charset="0"/>
                        </a:rPr>
                        <a:t>Debleena</a:t>
                      </a: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 Roy</a:t>
                      </a:r>
                      <a:endParaRPr lang="en-US"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a:solidFill>
                        <a:srgbClr val="585858"/>
                      </a:solidFill>
                      <a:prstDash val="solid"/>
                    </a:lnL>
                    <a:lnR w="12700" cap="flat" cmpd="sng" algn="ctr">
                      <a:solidFill>
                        <a:srgbClr val="585858"/>
                      </a:solidFill>
                      <a:prstDash val="solid"/>
                      <a:round/>
                      <a:headEnd type="none" w="med" len="med"/>
                      <a:tailEnd type="none" w="med" len="me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tc>
                  <a:txBody>
                    <a:bodyPr/>
                    <a:lstStyle/>
                    <a:p>
                      <a:pPr marL="92075">
                        <a:lnSpc>
                          <a:spcPct val="100000"/>
                        </a:lnSpc>
                        <a:spcBef>
                          <a:spcPts val="290"/>
                        </a:spcBef>
                      </a:pPr>
                      <a:r>
                        <a:rPr lang="en-IN" sz="1400" b="0" i="0" u="none" strike="noStrike" kern="1200" baseline="0" dirty="0">
                          <a:solidFill>
                            <a:schemeClr val="tx1"/>
                          </a:solidFill>
                          <a:latin typeface="Segoe UI" panose="020B0502040204020203" pitchFamily="34" charset="0"/>
                          <a:ea typeface="+mn-ea"/>
                          <a:cs typeface="Segoe UI" panose="020B0502040204020203" pitchFamily="34" charset="0"/>
                        </a:rPr>
                        <a:t>Arijit Mondal</a:t>
                      </a:r>
                      <a:endParaRPr sz="1400" b="0" i="0" u="none" strike="noStrike" kern="1200" baseline="0" dirty="0">
                        <a:solidFill>
                          <a:schemeClr val="tx1"/>
                        </a:solidFill>
                        <a:latin typeface="Segoe UI" panose="020B0502040204020203" pitchFamily="34" charset="0"/>
                        <a:ea typeface="+mn-ea"/>
                        <a:cs typeface="Segoe UI" panose="020B0502040204020203" pitchFamily="34" charset="0"/>
                      </a:endParaRPr>
                    </a:p>
                  </a:txBody>
                  <a:tcPr marL="0" marR="0" marT="36830" marB="0">
                    <a:lnL w="12700" cap="flat" cmpd="sng" algn="ctr">
                      <a:solidFill>
                        <a:srgbClr val="585858"/>
                      </a:solidFill>
                      <a:prstDash val="solid"/>
                      <a:round/>
                      <a:headEnd type="none" w="med" len="med"/>
                      <a:tailEnd type="none" w="med" len="med"/>
                    </a:lnL>
                    <a:lnR w="12700">
                      <a:solidFill>
                        <a:srgbClr val="585858"/>
                      </a:solidFill>
                      <a:prstDash val="solid"/>
                    </a:lnR>
                    <a:lnT w="12700" cap="flat" cmpd="sng" algn="ctr">
                      <a:solidFill>
                        <a:srgbClr val="585858"/>
                      </a:solidFill>
                      <a:prstDash val="solid"/>
                      <a:round/>
                      <a:headEnd type="none" w="med" len="med"/>
                      <a:tailEnd type="none" w="med" len="med"/>
                    </a:lnT>
                    <a:lnB w="12700" cap="flat" cmpd="sng" algn="ctr">
                      <a:solidFill>
                        <a:srgbClr val="585858"/>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3" name="object 16">
            <a:extLst>
              <a:ext uri="{FF2B5EF4-FFF2-40B4-BE49-F238E27FC236}">
                <a16:creationId xmlns:a16="http://schemas.microsoft.com/office/drawing/2014/main" id="{D95DA95D-80F3-15A4-0845-2BD1513A7E86}"/>
              </a:ext>
            </a:extLst>
          </p:cNvPr>
          <p:cNvSpPr/>
          <p:nvPr/>
        </p:nvSpPr>
        <p:spPr>
          <a:xfrm>
            <a:off x="3034512" y="3914560"/>
            <a:ext cx="1608455" cy="76200"/>
          </a:xfrm>
          <a:custGeom>
            <a:avLst/>
            <a:gdLst/>
            <a:ahLst/>
            <a:cxnLst/>
            <a:rect l="l" t="t" r="r" b="b"/>
            <a:pathLst>
              <a:path w="1608454" h="76200">
                <a:moveTo>
                  <a:pt x="76200" y="0"/>
                </a:moveTo>
                <a:lnTo>
                  <a:pt x="0" y="38100"/>
                </a:lnTo>
                <a:lnTo>
                  <a:pt x="76200" y="76200"/>
                </a:lnTo>
                <a:lnTo>
                  <a:pt x="76200" y="44450"/>
                </a:lnTo>
                <a:lnTo>
                  <a:pt x="63500" y="44450"/>
                </a:lnTo>
                <a:lnTo>
                  <a:pt x="63500" y="31750"/>
                </a:lnTo>
                <a:lnTo>
                  <a:pt x="76200" y="31750"/>
                </a:lnTo>
                <a:lnTo>
                  <a:pt x="76200" y="0"/>
                </a:lnTo>
                <a:close/>
              </a:path>
              <a:path w="1608454" h="76200">
                <a:moveTo>
                  <a:pt x="1531746" y="0"/>
                </a:moveTo>
                <a:lnTo>
                  <a:pt x="1531746" y="76200"/>
                </a:lnTo>
                <a:lnTo>
                  <a:pt x="1595246" y="44450"/>
                </a:lnTo>
                <a:lnTo>
                  <a:pt x="1544446" y="44450"/>
                </a:lnTo>
                <a:lnTo>
                  <a:pt x="1544446" y="31750"/>
                </a:lnTo>
                <a:lnTo>
                  <a:pt x="1595246" y="31750"/>
                </a:lnTo>
                <a:lnTo>
                  <a:pt x="1531746" y="0"/>
                </a:lnTo>
                <a:close/>
              </a:path>
              <a:path w="1608454" h="76200">
                <a:moveTo>
                  <a:pt x="76200" y="31750"/>
                </a:moveTo>
                <a:lnTo>
                  <a:pt x="63500" y="31750"/>
                </a:lnTo>
                <a:lnTo>
                  <a:pt x="63500" y="44450"/>
                </a:lnTo>
                <a:lnTo>
                  <a:pt x="76200" y="44450"/>
                </a:lnTo>
                <a:lnTo>
                  <a:pt x="76200" y="31750"/>
                </a:lnTo>
                <a:close/>
              </a:path>
              <a:path w="1608454" h="76200">
                <a:moveTo>
                  <a:pt x="1531746" y="31750"/>
                </a:moveTo>
                <a:lnTo>
                  <a:pt x="76200" y="31750"/>
                </a:lnTo>
                <a:lnTo>
                  <a:pt x="76200" y="44450"/>
                </a:lnTo>
                <a:lnTo>
                  <a:pt x="1531746" y="44450"/>
                </a:lnTo>
                <a:lnTo>
                  <a:pt x="1531746" y="31750"/>
                </a:lnTo>
                <a:close/>
              </a:path>
              <a:path w="1608454" h="76200">
                <a:moveTo>
                  <a:pt x="1595246" y="31750"/>
                </a:moveTo>
                <a:lnTo>
                  <a:pt x="1544446" y="31750"/>
                </a:lnTo>
                <a:lnTo>
                  <a:pt x="1544446" y="44450"/>
                </a:lnTo>
                <a:lnTo>
                  <a:pt x="1595246" y="44450"/>
                </a:lnTo>
                <a:lnTo>
                  <a:pt x="1607946" y="38100"/>
                </a:lnTo>
                <a:lnTo>
                  <a:pt x="1595246" y="31750"/>
                </a:lnTo>
                <a:close/>
              </a:path>
            </a:pathLst>
          </a:custGeom>
          <a:solidFill>
            <a:srgbClr val="014B90"/>
          </a:solidFill>
        </p:spPr>
        <p:txBody>
          <a:bodyPr wrap="square" lIns="0" tIns="0" rIns="0" bIns="0" rtlCol="0"/>
          <a:lstStyle/>
          <a:p>
            <a:endParaRPr/>
          </a:p>
        </p:txBody>
      </p:sp>
    </p:spTree>
    <p:extLst>
      <p:ext uri="{BB962C8B-B14F-4D97-AF65-F5344CB8AC3E}">
        <p14:creationId xmlns:p14="http://schemas.microsoft.com/office/powerpoint/2010/main" val="3982131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707761"/>
            <a:ext cx="7648366" cy="633379"/>
          </a:xfrm>
          <a:prstGeom prst="rect">
            <a:avLst/>
          </a:prstGeom>
        </p:spPr>
        <p:txBody>
          <a:bodyPr wrap="square" lIns="0" tIns="0" rIns="0" bIns="0" rtlCol="0" anchor="t">
            <a:spAutoFit/>
          </a:bodyPr>
          <a:lstStyle/>
          <a:p>
            <a:pPr marL="359310" marR="4607">
              <a:lnSpc>
                <a:spcPts val="5577"/>
              </a:lnSpc>
              <a:spcBef>
                <a:spcPts val="798"/>
              </a:spcBef>
            </a:pPr>
            <a:r>
              <a:rPr lang="en-US" sz="2800" spc="5" dirty="0">
                <a:solidFill>
                  <a:srgbClr val="0F2864"/>
                </a:solidFill>
                <a:sym typeface="Red Hat Display"/>
              </a:rPr>
              <a:t>Project Timelines and Budgetary Commercials</a:t>
            </a: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pc="5">
                <a:solidFill>
                  <a:srgbClr val="0F2864"/>
                </a:solidFill>
              </a:rPr>
              <a:t>5.</a:t>
            </a:r>
            <a:endParaRPr lang="en-IN" spc="5">
              <a:solidFill>
                <a:srgbClr val="0F2864"/>
              </a:solidFill>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70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420882" y="243263"/>
            <a:ext cx="4829989" cy="430887"/>
          </a:xfrm>
          <a:prstGeom prst="rect">
            <a:avLst/>
          </a:prstGeom>
        </p:spPr>
        <p:txBody>
          <a:bodyPr wrap="square" lIns="0" tIns="0" rIns="0" bIns="0" rtlCol="0" anchor="t">
            <a:spAutoFit/>
          </a:bodyPr>
          <a:lstStyle/>
          <a:p>
            <a:pPr algn="l">
              <a:spcBef>
                <a:spcPct val="0"/>
              </a:spcBef>
            </a:pPr>
            <a:r>
              <a:rPr lang="en-US" sz="2800">
                <a:solidFill>
                  <a:srgbClr val="102A68"/>
                </a:solidFill>
                <a:latin typeface="Segoe UI" panose="020B0502040204020203" pitchFamily="34" charset="0"/>
                <a:ea typeface="Red Hat Display"/>
                <a:cs typeface="Segoe UI" panose="020B0502040204020203" pitchFamily="34" charset="0"/>
                <a:sym typeface="Red Hat Display"/>
              </a:rPr>
              <a:t>Project Timelines</a:t>
            </a:r>
          </a:p>
        </p:txBody>
      </p:sp>
      <p:graphicFrame>
        <p:nvGraphicFramePr>
          <p:cNvPr id="3" name="Object 2">
            <a:extLst>
              <a:ext uri="{FF2B5EF4-FFF2-40B4-BE49-F238E27FC236}">
                <a16:creationId xmlns:a16="http://schemas.microsoft.com/office/drawing/2014/main" id="{387D4239-3C1E-B022-1FD1-40029AA1CFD1}"/>
              </a:ext>
            </a:extLst>
          </p:cNvPr>
          <p:cNvGraphicFramePr>
            <a:graphicFrameLocks noChangeAspect="1"/>
          </p:cNvGraphicFramePr>
          <p:nvPr>
            <p:extLst>
              <p:ext uri="{D42A27DB-BD31-4B8C-83A1-F6EECF244321}">
                <p14:modId xmlns:p14="http://schemas.microsoft.com/office/powerpoint/2010/main" val="2230506424"/>
              </p:ext>
            </p:extLst>
          </p:nvPr>
        </p:nvGraphicFramePr>
        <p:xfrm>
          <a:off x="1357313" y="1231900"/>
          <a:ext cx="9477375" cy="4391025"/>
        </p:xfrm>
        <a:graphic>
          <a:graphicData uri="http://schemas.openxmlformats.org/presentationml/2006/ole">
            <mc:AlternateContent xmlns:mc="http://schemas.openxmlformats.org/markup-compatibility/2006">
              <mc:Choice xmlns:v="urn:schemas-microsoft-com:vml" Requires="v">
                <p:oleObj name="Worksheet" r:id="rId2" imgW="9477507" imgH="4391222" progId="Excel.Sheet.12">
                  <p:embed/>
                </p:oleObj>
              </mc:Choice>
              <mc:Fallback>
                <p:oleObj name="Worksheet" r:id="rId2" imgW="9477507" imgH="4391222" progId="Excel.Sheet.12">
                  <p:embed/>
                  <p:pic>
                    <p:nvPicPr>
                      <p:cNvPr id="3" name="Object 2">
                        <a:extLst>
                          <a:ext uri="{FF2B5EF4-FFF2-40B4-BE49-F238E27FC236}">
                            <a16:creationId xmlns:a16="http://schemas.microsoft.com/office/drawing/2014/main" id="{387D4239-3C1E-B022-1FD1-40029AA1CFD1}"/>
                          </a:ext>
                        </a:extLst>
                      </p:cNvPr>
                      <p:cNvPicPr/>
                      <p:nvPr/>
                    </p:nvPicPr>
                    <p:blipFill>
                      <a:blip r:embed="rId3"/>
                      <a:stretch>
                        <a:fillRect/>
                      </a:stretch>
                    </p:blipFill>
                    <p:spPr>
                      <a:xfrm>
                        <a:off x="1357313" y="1231900"/>
                        <a:ext cx="9477375" cy="4391025"/>
                      </a:xfrm>
                      <a:prstGeom prst="rect">
                        <a:avLst/>
                      </a:prstGeom>
                    </p:spPr>
                  </p:pic>
                </p:oleObj>
              </mc:Fallback>
            </mc:AlternateContent>
          </a:graphicData>
        </a:graphic>
      </p:graphicFrame>
    </p:spTree>
    <p:extLst>
      <p:ext uri="{BB962C8B-B14F-4D97-AF65-F5344CB8AC3E}">
        <p14:creationId xmlns:p14="http://schemas.microsoft.com/office/powerpoint/2010/main" val="4009306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420874" y="243263"/>
            <a:ext cx="7711744" cy="430887"/>
          </a:xfrm>
          <a:prstGeom prst="rect">
            <a:avLst/>
          </a:prstGeom>
        </p:spPr>
        <p:txBody>
          <a:bodyPr wrap="square" lIns="0" tIns="0" rIns="0" bIns="0" rtlCol="0" anchor="t">
            <a:spAutoFit/>
          </a:bodyPr>
          <a:lstStyle/>
          <a:p>
            <a:pPr algn="l">
              <a:spcBef>
                <a:spcPct val="0"/>
              </a:spcBef>
            </a:pPr>
            <a:r>
              <a:rPr lang="en-US" sz="2800">
                <a:solidFill>
                  <a:srgbClr val="102A68"/>
                </a:solidFill>
                <a:latin typeface="Segoe UI" panose="020B0502040204020203" pitchFamily="34" charset="0"/>
                <a:ea typeface="Red Hat Display"/>
                <a:cs typeface="Segoe UI" panose="020B0502040204020203" pitchFamily="34" charset="0"/>
                <a:sym typeface="Red Hat Display"/>
              </a:rPr>
              <a:t>Estimated Completion Dates of Key Milestones</a:t>
            </a:r>
          </a:p>
        </p:txBody>
      </p:sp>
      <p:graphicFrame>
        <p:nvGraphicFramePr>
          <p:cNvPr id="6" name="Table 5"/>
          <p:cNvGraphicFramePr>
            <a:graphicFrameLocks noGrp="1"/>
          </p:cNvGraphicFramePr>
          <p:nvPr>
            <p:extLst>
              <p:ext uri="{D42A27DB-BD31-4B8C-83A1-F6EECF244321}">
                <p14:modId xmlns:p14="http://schemas.microsoft.com/office/powerpoint/2010/main" val="3941911299"/>
              </p:ext>
            </p:extLst>
          </p:nvPr>
        </p:nvGraphicFramePr>
        <p:xfrm>
          <a:off x="675735" y="1432833"/>
          <a:ext cx="8648147" cy="3264465"/>
        </p:xfrm>
        <a:graphic>
          <a:graphicData uri="http://schemas.openxmlformats.org/drawingml/2006/table">
            <a:tbl>
              <a:tblPr/>
              <a:tblGrid>
                <a:gridCol w="3734597">
                  <a:extLst>
                    <a:ext uri="{9D8B030D-6E8A-4147-A177-3AD203B41FA5}">
                      <a16:colId xmlns:a16="http://schemas.microsoft.com/office/drawing/2014/main" val="20000"/>
                    </a:ext>
                  </a:extLst>
                </a:gridCol>
                <a:gridCol w="4913550">
                  <a:extLst>
                    <a:ext uri="{9D8B030D-6E8A-4147-A177-3AD203B41FA5}">
                      <a16:colId xmlns:a16="http://schemas.microsoft.com/office/drawing/2014/main" val="20001"/>
                    </a:ext>
                  </a:extLst>
                </a:gridCol>
              </a:tblGrid>
              <a:tr h="330113">
                <a:tc>
                  <a:txBody>
                    <a:bodyPr/>
                    <a:lstStyle/>
                    <a:p>
                      <a:r>
                        <a:rPr lang="en-IN" sz="1400" b="1">
                          <a:solidFill>
                            <a:srgbClr val="363636"/>
                          </a:solidFill>
                          <a:effectLst/>
                          <a:latin typeface="Segoe UI"/>
                        </a:rPr>
                        <a:t>Task Name</a:t>
                      </a:r>
                      <a:endParaRPr lang="en-IN" sz="1400" b="1">
                        <a:effectLst/>
                        <a:latin typeface="Segoe U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en-IN" sz="1400" b="1" dirty="0">
                          <a:solidFill>
                            <a:srgbClr val="363636"/>
                          </a:solidFill>
                          <a:effectLst/>
                          <a:latin typeface="Segoe UI"/>
                        </a:rPr>
                        <a:t>Estimated Completion Dates</a:t>
                      </a:r>
                      <a:endParaRPr lang="en-IN" sz="1400" b="1" dirty="0">
                        <a:effectLst/>
                        <a:latin typeface="Segoe U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10000"/>
                  </a:ext>
                </a:extLst>
              </a:tr>
              <a:tr h="366794">
                <a:tc>
                  <a:txBody>
                    <a:bodyPr/>
                    <a:lstStyle/>
                    <a:p>
                      <a:r>
                        <a:rPr lang="en-IN" sz="1600">
                          <a:solidFill>
                            <a:srgbClr val="000000"/>
                          </a:solidFill>
                          <a:effectLst/>
                          <a:latin typeface="Calibri"/>
                        </a:rPr>
                        <a:t>   Project Kick-off</a:t>
                      </a:r>
                      <a:endParaRPr lang="en-IN" sz="160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tx1"/>
                          </a:solidFill>
                          <a:effectLst/>
                          <a:latin typeface="Calibri"/>
                          <a:ea typeface="+mn-ea"/>
                          <a:cs typeface="+mn-cs"/>
                        </a:rPr>
                        <a:t>04-11-2025</a:t>
                      </a:r>
                      <a:endParaRPr lang="en-US" dirty="0"/>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6794">
                <a:tc>
                  <a:txBody>
                    <a:bodyPr/>
                    <a:lstStyle/>
                    <a:p>
                      <a:pPr lvl="0"/>
                      <a:r>
                        <a:rPr lang="en-IN" sz="1600" b="0">
                          <a:solidFill>
                            <a:srgbClr val="000000"/>
                          </a:solidFill>
                          <a:effectLst/>
                          <a:latin typeface="Calibri"/>
                        </a:rPr>
                        <a:t>   SRS Submission </a:t>
                      </a:r>
                      <a:endParaRPr lang="en-IN" sz="1600" b="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IN" sz="1600" b="0" dirty="0">
                          <a:effectLst/>
                          <a:latin typeface="Calibri"/>
                        </a:rPr>
                        <a:t>21-11-2025</a:t>
                      </a:r>
                      <a:endParaRPr lang="en-IN" sz="1600" b="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6794">
                <a:tc>
                  <a:txBody>
                    <a:bodyPr/>
                    <a:lstStyle/>
                    <a:p>
                      <a:pPr lvl="0"/>
                      <a:r>
                        <a:rPr lang="en-US" sz="1600" b="0">
                          <a:effectLst/>
                          <a:latin typeface="Calibri"/>
                        </a:rPr>
                        <a:t>   </a:t>
                      </a:r>
                      <a:r>
                        <a:rPr lang="en-IN" sz="1600" b="0">
                          <a:solidFill>
                            <a:srgbClr val="000000"/>
                          </a:solidFill>
                          <a:effectLst/>
                          <a:latin typeface="Calibri"/>
                        </a:rPr>
                        <a:t>SRS Sign off</a:t>
                      </a:r>
                      <a:endParaRPr lang="en-IN" sz="1600" b="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IN" sz="1600" b="0" dirty="0">
                          <a:effectLst/>
                          <a:latin typeface="Calibri"/>
                        </a:rPr>
                        <a:t>25-11-2025</a:t>
                      </a:r>
                      <a:endParaRPr lang="en-IN" sz="1600" b="0" dirty="0">
                        <a:effectLst/>
                        <a:latin typeface="Calibri" panose="020F0502020204030204" pitchFamily="34" charset="0"/>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6794">
                <a:tc>
                  <a:txBody>
                    <a:bodyPr/>
                    <a:lstStyle/>
                    <a:p>
                      <a:r>
                        <a:rPr lang="en-IN" sz="1600" b="0" dirty="0">
                          <a:solidFill>
                            <a:srgbClr val="000000"/>
                          </a:solidFill>
                          <a:effectLst/>
                          <a:latin typeface="Calibri"/>
                        </a:rPr>
                        <a:t>   Design and Development</a:t>
                      </a:r>
                      <a:endParaRPr lang="en-IN" sz="1600" b="0" dirty="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IN" sz="1600" b="0" dirty="0">
                          <a:effectLst/>
                          <a:latin typeface="Calibri"/>
                        </a:rPr>
                        <a:t>15-01-2026</a:t>
                      </a: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66794">
                <a:tc>
                  <a:txBody>
                    <a:bodyPr/>
                    <a:lstStyle/>
                    <a:p>
                      <a:r>
                        <a:rPr lang="en-IN" sz="1600" b="0">
                          <a:solidFill>
                            <a:srgbClr val="000000"/>
                          </a:solidFill>
                          <a:effectLst/>
                          <a:latin typeface="Calibri"/>
                        </a:rPr>
                        <a:t>   Internal QA</a:t>
                      </a:r>
                      <a:endParaRPr lang="en-IN" sz="1600" b="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sz="1600" b="0" dirty="0">
                          <a:effectLst/>
                          <a:latin typeface="Calibri"/>
                        </a:rPr>
                        <a:t>29-01-2026</a:t>
                      </a:r>
                      <a:endParaRPr lang="en-IN" sz="1600" b="0" dirty="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66794">
                <a:tc>
                  <a:txBody>
                    <a:bodyPr/>
                    <a:lstStyle/>
                    <a:p>
                      <a:r>
                        <a:rPr lang="en-IN" sz="1600" b="0" kern="1200">
                          <a:solidFill>
                            <a:srgbClr val="000000"/>
                          </a:solidFill>
                          <a:effectLst/>
                          <a:latin typeface="Calibri"/>
                          <a:ea typeface="+mn-ea"/>
                          <a:cs typeface="+mn-cs"/>
                        </a:rPr>
                        <a:t>   UAT Release</a:t>
                      </a: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sz="1600" b="0" kern="1200" dirty="0">
                          <a:solidFill>
                            <a:schemeClr val="tx1"/>
                          </a:solidFill>
                          <a:effectLst/>
                          <a:latin typeface="Calibri"/>
                          <a:ea typeface="+mn-ea"/>
                          <a:cs typeface="+mn-cs"/>
                        </a:rPr>
                        <a:t>30-01-2026</a:t>
                      </a:r>
                      <a:endParaRPr lang="en-IN" sz="1600" b="0" kern="1200" dirty="0">
                        <a:solidFill>
                          <a:schemeClr val="tx1"/>
                        </a:solidFill>
                        <a:effectLst/>
                        <a:latin typeface="Calibri"/>
                        <a:ea typeface="+mn-ea"/>
                        <a:cs typeface="+mn-cs"/>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66794">
                <a:tc>
                  <a:txBody>
                    <a:bodyPr/>
                    <a:lstStyle/>
                    <a:p>
                      <a:r>
                        <a:rPr lang="en-IN" sz="1600" b="0">
                          <a:solidFill>
                            <a:srgbClr val="000000"/>
                          </a:solidFill>
                          <a:effectLst/>
                          <a:latin typeface="Calibri"/>
                        </a:rPr>
                        <a:t>   UAT Sign off</a:t>
                      </a:r>
                      <a:endParaRPr lang="en-IN" sz="1600" b="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Calibri"/>
                          <a:ea typeface="+mn-ea"/>
                          <a:cs typeface="+mn-cs"/>
                        </a:rPr>
                        <a:t>17-02-2026</a:t>
                      </a:r>
                      <a:endParaRPr lang="en-IN" sz="1600" b="0" kern="1200" dirty="0">
                        <a:solidFill>
                          <a:schemeClr val="tx1"/>
                        </a:solidFill>
                        <a:effectLst/>
                        <a:latin typeface="Calibri"/>
                        <a:ea typeface="+mn-ea"/>
                        <a:cs typeface="+mn-cs"/>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66794">
                <a:tc>
                  <a:txBody>
                    <a:bodyPr/>
                    <a:lstStyle/>
                    <a:p>
                      <a:r>
                        <a:rPr lang="en-IN" sz="1600" b="0">
                          <a:solidFill>
                            <a:srgbClr val="000000"/>
                          </a:solidFill>
                          <a:effectLst/>
                          <a:latin typeface="Calibri"/>
                        </a:rPr>
                        <a:t>   Go-Live</a:t>
                      </a:r>
                      <a:endParaRPr lang="en-IN" sz="1600" b="0">
                        <a:effectLst/>
                        <a:latin typeface="Calibri"/>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pPr algn="r"/>
                      <a:r>
                        <a:rPr lang="en-US" sz="1600" b="0" kern="1200" dirty="0">
                          <a:solidFill>
                            <a:schemeClr val="tx1"/>
                          </a:solidFill>
                          <a:effectLst/>
                          <a:latin typeface="Calibri"/>
                          <a:ea typeface="+mn-ea"/>
                          <a:cs typeface="+mn-cs"/>
                        </a:rPr>
                        <a:t>20-02-2026</a:t>
                      </a:r>
                      <a:endParaRPr lang="en-IN" sz="1600" b="0" kern="1200" dirty="0">
                        <a:solidFill>
                          <a:schemeClr val="tx1"/>
                        </a:solidFill>
                        <a:effectLst/>
                        <a:latin typeface="Calibri"/>
                        <a:ea typeface="+mn-ea"/>
                        <a:cs typeface="+mn-cs"/>
                      </a:endParaRPr>
                    </a:p>
                  </a:txBody>
                  <a:tcPr marL="9525" marR="9525" marT="9525" marB="9525"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86838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931045"/>
            <a:ext cx="7767153" cy="633379"/>
          </a:xfrm>
          <a:prstGeom prst="rect">
            <a:avLst/>
          </a:prstGeom>
        </p:spPr>
        <p:txBody>
          <a:bodyPr wrap="square" lIns="0" tIns="0" rIns="0" bIns="0" rtlCol="0" anchor="t">
            <a:spAutoFit/>
          </a:bodyPr>
          <a:lstStyle/>
          <a:p>
            <a:pPr marL="359310" marR="4607">
              <a:lnSpc>
                <a:spcPts val="5577"/>
              </a:lnSpc>
              <a:spcBef>
                <a:spcPts val="798"/>
              </a:spcBef>
            </a:pPr>
            <a:r>
              <a:rPr lang="en-US" sz="2800" spc="5">
                <a:solidFill>
                  <a:srgbClr val="0F2864"/>
                </a:solidFill>
                <a:sym typeface="Red Hat Display"/>
              </a:rPr>
              <a:t>Assumptions, Dependencies and Exclusions</a:t>
            </a: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9310" marR="4607" indent="0">
              <a:lnSpc>
                <a:spcPts val="5577"/>
              </a:lnSpc>
              <a:spcBef>
                <a:spcPts val="798"/>
              </a:spcBef>
              <a:buNone/>
            </a:pPr>
            <a:r>
              <a:rPr lang="en-US" spc="5">
                <a:solidFill>
                  <a:srgbClr val="0F2864"/>
                </a:solidFill>
              </a:rPr>
              <a:t>6.</a:t>
            </a:r>
            <a:endParaRPr lang="en-IN" spc="5">
              <a:solidFill>
                <a:srgbClr val="0F2864"/>
              </a:solidFill>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61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3"/>
          <p:cNvSpPr txBox="1"/>
          <p:nvPr/>
        </p:nvSpPr>
        <p:spPr>
          <a:xfrm>
            <a:off x="407023" y="243263"/>
            <a:ext cx="7448504" cy="430887"/>
          </a:xfrm>
          <a:prstGeom prst="rect">
            <a:avLst/>
          </a:prstGeom>
        </p:spPr>
        <p:txBody>
          <a:bodyPr wrap="square" lIns="0" tIns="0" rIns="0" bIns="0" rtlCol="0" anchor="t">
            <a:spAutoFit/>
          </a:bodyPr>
          <a:lstStyle/>
          <a:p>
            <a:pPr algn="l">
              <a:spcBef>
                <a:spcPct val="0"/>
              </a:spcBef>
            </a:pPr>
            <a:r>
              <a:rPr lang="en-US" sz="2800">
                <a:solidFill>
                  <a:srgbClr val="102A68"/>
                </a:solidFill>
                <a:latin typeface="Segoe UI" panose="020B0502040204020203" pitchFamily="34" charset="0"/>
                <a:ea typeface="Red Hat Display"/>
                <a:cs typeface="Segoe UI" panose="020B0502040204020203" pitchFamily="34" charset="0"/>
                <a:sym typeface="Red Hat Display"/>
              </a:rPr>
              <a:t>Assumptions, Dependencies and Exclusions</a:t>
            </a:r>
          </a:p>
        </p:txBody>
      </p:sp>
      <p:sp>
        <p:nvSpPr>
          <p:cNvPr id="2" name="TextBox 1">
            <a:extLst>
              <a:ext uri="{FF2B5EF4-FFF2-40B4-BE49-F238E27FC236}">
                <a16:creationId xmlns:a16="http://schemas.microsoft.com/office/drawing/2014/main" id="{7FB9749A-006F-A068-200E-3CA19D9CDE3E}"/>
              </a:ext>
            </a:extLst>
          </p:cNvPr>
          <p:cNvSpPr txBox="1"/>
          <p:nvPr/>
        </p:nvSpPr>
        <p:spPr>
          <a:xfrm>
            <a:off x="407023" y="948242"/>
            <a:ext cx="10806545" cy="3693319"/>
          </a:xfrm>
          <a:prstGeom prst="rect">
            <a:avLst/>
          </a:prstGeom>
          <a:noFill/>
        </p:spPr>
        <p:txBody>
          <a:bodyPr wrap="square" rtlCol="0">
            <a:spAutoFit/>
          </a:bodyPr>
          <a:lstStyle/>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Lighter Naphtha from vessels be stored in 2 out of the 6 tanks. The other tanks would be filled by heavier Naphtha.</a:t>
            </a:r>
          </a:p>
          <a:p>
            <a:pPr marL="342900" indent="-342900">
              <a:buAutoNum type="arabicPeriod"/>
            </a:pPr>
            <a:r>
              <a:rPr lang="en-US" dirty="0"/>
              <a:t>There is no stirrer in the tanks, comparatively heavier Naphtha will settle at the bottom and tank will empty from bottom. So mixing is not actually happening. The quality of the mixed Naphtha inside the tank at any time will be the weighted average of the different grades of the Naphtha mixed.</a:t>
            </a:r>
          </a:p>
          <a:p>
            <a:pPr marL="342900" indent="-342900">
              <a:buAutoNum type="arabicPeriod"/>
            </a:pPr>
            <a:r>
              <a:rPr lang="en-US" dirty="0"/>
              <a:t>Vessel planning will be made available to TCG Digital team to create the loading sequence plan of the shore tanks.</a:t>
            </a:r>
          </a:p>
          <a:p>
            <a:pPr marL="342900" indent="-342900">
              <a:buAutoNum type="arabicPeriod"/>
            </a:pPr>
            <a:r>
              <a:rPr lang="en-US" dirty="0"/>
              <a:t>There is no integration with SAP or any third-party system for this solution.</a:t>
            </a:r>
          </a:p>
          <a:p>
            <a:pPr marL="342900" indent="-342900">
              <a:buAutoNum type="arabicPeriod"/>
            </a:pPr>
            <a:r>
              <a:rPr lang="en-US" dirty="0"/>
              <a:t>During UAT, all real time data would be made available by HPL for comprehensive testing.</a:t>
            </a:r>
          </a:p>
          <a:p>
            <a:pPr marL="342900" indent="-342900">
              <a:buAutoNum type="arabicPeriod"/>
            </a:pPr>
            <a:endParaRPr lang="en-US" dirty="0"/>
          </a:p>
          <a:p>
            <a:pPr marL="342900" indent="-342900">
              <a:buAutoNum type="arabicPeriod"/>
            </a:pPr>
            <a:endParaRPr lang="en-IN" dirty="0"/>
          </a:p>
        </p:txBody>
      </p:sp>
    </p:spTree>
    <p:extLst>
      <p:ext uri="{BB962C8B-B14F-4D97-AF65-F5344CB8AC3E}">
        <p14:creationId xmlns:p14="http://schemas.microsoft.com/office/powerpoint/2010/main" val="1741048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643558" y="0"/>
            <a:ext cx="5547895"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83;p3"/>
          <p:cNvSpPr txBox="1"/>
          <p:nvPr/>
        </p:nvSpPr>
        <p:spPr>
          <a:xfrm>
            <a:off x="312807" y="1550541"/>
            <a:ext cx="6013131" cy="37548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b="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ABOUT TCG DIGITAL</a:t>
            </a:r>
            <a:endParaRPr>
              <a:solidFill>
                <a:schemeClr val="bg1"/>
              </a:solidFill>
              <a:latin typeface="Segoe UI" panose="020B0502040204020203" pitchFamily="34" charset="0"/>
              <a:ea typeface="Red Hat Display" panose="02010303040201060303" pitchFamily="2" charset="0"/>
              <a:cs typeface="Segoe UI" panose="020B0502040204020203" pitchFamily="34" charset="0"/>
            </a:endParaRPr>
          </a:p>
          <a:p>
            <a:pPr marL="0" marR="0" lvl="0" indent="0" algn="l" rtl="0">
              <a:spcBef>
                <a:spcPts val="0"/>
              </a:spcBef>
              <a:spcAft>
                <a:spcPts val="0"/>
              </a:spcAft>
              <a:buNone/>
            </a:pPr>
            <a:endParaRPr sz="1200" b="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endParaRPr>
          </a:p>
          <a:p>
            <a:pPr lvl="0" algn="just"/>
            <a:r>
              <a:rPr lang="en-US"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TCG Digital is the digital &amp; AI arm of The Chatterjee Group (TCG), a multi-billion dollar conglomerate with a diverse portfolio in Pharmaceuticals, Biotech, Petrochemicals, and Real Estate across the US, EU, and South Asia. Our umbrella includes companies such as </a:t>
            </a:r>
            <a:r>
              <a:rPr lang="en-US" sz="1600" err="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LabVantage</a:t>
            </a:r>
            <a:r>
              <a:rPr lang="en-US"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 </a:t>
            </a:r>
            <a:r>
              <a:rPr lang="en-US" sz="1600" err="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Lummus</a:t>
            </a:r>
            <a:r>
              <a:rPr lang="en-US"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 Technology, and TCG </a:t>
            </a:r>
            <a:r>
              <a:rPr lang="en-US" sz="1600" err="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LifeSciences</a:t>
            </a:r>
            <a:r>
              <a:rPr lang="en-US"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 At TCG Digital, we are driven by our mantra of delivering "Velocity to Value", helping enterprises transform faster and smarter. Our AI Analytics platform </a:t>
            </a:r>
            <a:r>
              <a:rPr lang="en-US" sz="1600" err="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tcgmcube</a:t>
            </a:r>
            <a:r>
              <a:rPr lang="en-US"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 is at the heart of these transformations. We enable organizations unlock the full potential of their data, and by seamlessly integrating AI/ML capabilities into their business processes, we empower businesses to accelerate their digital transformation journey, enhancing agility and driving impactful results.</a:t>
            </a:r>
            <a:endParaRPr sz="1600">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endParaRPr>
          </a:p>
        </p:txBody>
      </p:sp>
      <p:sp>
        <p:nvSpPr>
          <p:cNvPr id="8" name="Google Shape;81;p3"/>
          <p:cNvSpPr txBox="1"/>
          <p:nvPr/>
        </p:nvSpPr>
        <p:spPr>
          <a:xfrm>
            <a:off x="7038615" y="2131262"/>
            <a:ext cx="4435630" cy="438583"/>
          </a:xfrm>
          <a:prstGeom prst="rect">
            <a:avLst/>
          </a:prstGeom>
          <a:noFill/>
          <a:ln>
            <a:noFill/>
          </a:ln>
        </p:spPr>
        <p:txBody>
          <a:bodyPr spcFirstLastPara="1" wrap="square" lIns="149775" tIns="0" rIns="280850" bIns="0" anchor="t" anchorCtr="0">
            <a:noAutofit/>
          </a:bodyPr>
          <a:lstStyle/>
          <a:p>
            <a:pPr marL="0" marR="0" lvl="0" indent="0" algn="l" rtl="0">
              <a:lnSpc>
                <a:spcPct val="110000"/>
              </a:lnSpc>
              <a:spcBef>
                <a:spcPts val="0"/>
              </a:spcBef>
              <a:spcAft>
                <a:spcPts val="0"/>
              </a:spcAft>
              <a:buNone/>
            </a:pPr>
            <a:r>
              <a:rPr lang="en-IN" sz="2400" b="1">
                <a:solidFill>
                  <a:schemeClr val="bg1"/>
                </a:solidFill>
                <a:latin typeface="Segoe UI" panose="020B0502040204020203" pitchFamily="34" charset="0"/>
                <a:ea typeface="Red Hat Display" panose="02010303040201060303" pitchFamily="2" charset="0"/>
                <a:cs typeface="Segoe UI" panose="020B0502040204020203" pitchFamily="34" charset="0"/>
                <a:sym typeface="Calibri"/>
              </a:rPr>
              <a:t>TCG Digital Solutions LLC</a:t>
            </a:r>
            <a:endParaRPr sz="2800">
              <a:solidFill>
                <a:schemeClr val="bg1"/>
              </a:solidFill>
              <a:latin typeface="Segoe UI" panose="020B0502040204020203" pitchFamily="34" charset="0"/>
              <a:ea typeface="Red Hat Display" panose="02010303040201060303" pitchFamily="2" charset="0"/>
              <a:cs typeface="Segoe UI" panose="020B0502040204020203" pitchFamily="34" charset="0"/>
            </a:endParaRPr>
          </a:p>
        </p:txBody>
      </p:sp>
      <p:sp>
        <p:nvSpPr>
          <p:cNvPr id="9" name="Google Shape;82;p3"/>
          <p:cNvSpPr txBox="1"/>
          <p:nvPr/>
        </p:nvSpPr>
        <p:spPr>
          <a:xfrm>
            <a:off x="7112354" y="2608610"/>
            <a:ext cx="4465129" cy="707846"/>
          </a:xfrm>
          <a:prstGeom prst="rect">
            <a:avLst/>
          </a:prstGeom>
          <a:noFill/>
          <a:ln>
            <a:noFill/>
          </a:ln>
        </p:spPr>
        <p:txBody>
          <a:bodyPr spcFirstLastPara="1" wrap="square" lIns="91425" tIns="45700" rIns="91425" bIns="45700" anchor="t" anchorCtr="0">
            <a:spAutoFit/>
          </a:bodyPr>
          <a:lstStyle/>
          <a:p>
            <a:pPr marL="18415" marR="0" lvl="0" indent="0" algn="l" rtl="0">
              <a:spcBef>
                <a:spcPts val="0"/>
              </a:spcBef>
              <a:spcAft>
                <a:spcPts val="0"/>
              </a:spcAft>
              <a:buNone/>
            </a:pPr>
            <a:r>
              <a:rPr lang="en-IN"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rPr>
              <a:t>265 Davidson Ave, Suite 220 Somerset</a:t>
            </a:r>
            <a:r>
              <a:rPr lang="en-IN" sz="2000">
                <a:latin typeface="Segoe UI" panose="020B0502040204020203" pitchFamily="34" charset="0"/>
                <a:ea typeface="Red Hat Display" panose="02010303040201060303" pitchFamily="2" charset="0"/>
                <a:cs typeface="Segoe UI" panose="020B0502040204020203" pitchFamily="34" charset="0"/>
                <a:sym typeface="Calibri"/>
              </a:rPr>
              <a:t> </a:t>
            </a:r>
            <a:r>
              <a:rPr lang="en-IN"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rPr>
              <a:t>New Jersey 08873</a:t>
            </a:r>
            <a:endParaRPr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endParaRPr>
          </a:p>
        </p:txBody>
      </p:sp>
      <p:sp>
        <p:nvSpPr>
          <p:cNvPr id="10" name="Google Shape;84;p3"/>
          <p:cNvSpPr txBox="1"/>
          <p:nvPr/>
        </p:nvSpPr>
        <p:spPr>
          <a:xfrm>
            <a:off x="7665178" y="3646345"/>
            <a:ext cx="3809067" cy="1169511"/>
          </a:xfrm>
          <a:prstGeom prst="rect">
            <a:avLst/>
          </a:prstGeom>
          <a:noFill/>
          <a:ln>
            <a:noFill/>
          </a:ln>
        </p:spPr>
        <p:txBody>
          <a:bodyPr spcFirstLastPara="1" wrap="square" lIns="91425" tIns="45700" rIns="91425" bIns="45700" anchor="t" anchorCtr="0">
            <a:spAutoFit/>
          </a:bodyPr>
          <a:lstStyle/>
          <a:p>
            <a:pPr marL="18415" marR="0" lvl="0" indent="0" algn="l" rtl="0">
              <a:spcBef>
                <a:spcPts val="0"/>
              </a:spcBef>
              <a:spcAft>
                <a:spcPts val="0"/>
              </a:spcAft>
              <a:buNone/>
            </a:pPr>
            <a:r>
              <a:rPr lang="en-IN"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rPr>
              <a:t>+1 (732) 515-7376</a:t>
            </a:r>
            <a:endParaRPr sz="2000">
              <a:latin typeface="Segoe UI" panose="020B0502040204020203" pitchFamily="34" charset="0"/>
              <a:ea typeface="Red Hat Display" panose="02010303040201060303" pitchFamily="2" charset="0"/>
              <a:cs typeface="Segoe UI" panose="020B0502040204020203" pitchFamily="34" charset="0"/>
            </a:endParaRPr>
          </a:p>
          <a:p>
            <a:pPr marL="18415" marR="0" lvl="0" indent="0" algn="l" rtl="0">
              <a:spcBef>
                <a:spcPts val="600"/>
              </a:spcBef>
              <a:spcAft>
                <a:spcPts val="0"/>
              </a:spcAft>
              <a:buNone/>
            </a:pPr>
            <a:r>
              <a:rPr lang="en-IN"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rPr>
              <a:t>contact@tcgdigital.com</a:t>
            </a:r>
            <a:endParaRPr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endParaRPr>
          </a:p>
          <a:p>
            <a:pPr marL="18415" marR="0" lvl="0" indent="0" algn="l" rtl="0">
              <a:spcBef>
                <a:spcPts val="600"/>
              </a:spcBef>
              <a:spcAft>
                <a:spcPts val="0"/>
              </a:spcAft>
              <a:buNone/>
            </a:pPr>
            <a:r>
              <a:rPr lang="en-IN"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rPr>
              <a:t>www.tcgdigital.com</a:t>
            </a:r>
            <a:endParaRPr sz="2000">
              <a:solidFill>
                <a:schemeClr val="lt1"/>
              </a:solidFill>
              <a:latin typeface="Segoe UI" panose="020B0502040204020203" pitchFamily="34" charset="0"/>
              <a:ea typeface="Red Hat Display" panose="02010303040201060303" pitchFamily="2" charset="0"/>
              <a:cs typeface="Segoe UI" panose="020B0502040204020203" pitchFamily="34" charset="0"/>
              <a:sym typeface="Calibri"/>
            </a:endParaRPr>
          </a:p>
        </p:txBody>
      </p:sp>
      <p:pic>
        <p:nvPicPr>
          <p:cNvPr id="11" name="Google Shape;85;p3"/>
          <p:cNvPicPr preferRelativeResize="0"/>
          <p:nvPr/>
        </p:nvPicPr>
        <p:blipFill rotWithShape="1">
          <a:blip r:embed="rId2">
            <a:alphaModFix/>
          </a:blip>
          <a:srcRect/>
          <a:stretch/>
        </p:blipFill>
        <p:spPr>
          <a:xfrm>
            <a:off x="7265452" y="4505498"/>
            <a:ext cx="234829" cy="227060"/>
          </a:xfrm>
          <a:prstGeom prst="rect">
            <a:avLst/>
          </a:prstGeom>
          <a:noFill/>
          <a:ln>
            <a:noFill/>
          </a:ln>
        </p:spPr>
      </p:pic>
      <p:pic>
        <p:nvPicPr>
          <p:cNvPr id="12" name="Google Shape;86;p3"/>
          <p:cNvPicPr preferRelativeResize="0"/>
          <p:nvPr/>
        </p:nvPicPr>
        <p:blipFill rotWithShape="1">
          <a:blip r:embed="rId3">
            <a:alphaModFix/>
          </a:blip>
          <a:srcRect/>
          <a:stretch/>
        </p:blipFill>
        <p:spPr>
          <a:xfrm>
            <a:off x="7259841" y="4146021"/>
            <a:ext cx="253395" cy="201196"/>
          </a:xfrm>
          <a:prstGeom prst="rect">
            <a:avLst/>
          </a:prstGeom>
          <a:noFill/>
          <a:ln>
            <a:noFill/>
          </a:ln>
        </p:spPr>
      </p:pic>
      <p:grpSp>
        <p:nvGrpSpPr>
          <p:cNvPr id="13" name="Google Shape;87;p3"/>
          <p:cNvGrpSpPr/>
          <p:nvPr/>
        </p:nvGrpSpPr>
        <p:grpSpPr>
          <a:xfrm>
            <a:off x="7299376" y="3735807"/>
            <a:ext cx="283823" cy="240449"/>
            <a:chOff x="518" y="386"/>
            <a:chExt cx="3154" cy="2672"/>
          </a:xfrm>
        </p:grpSpPr>
        <p:sp>
          <p:nvSpPr>
            <p:cNvPr id="14" name="Google Shape;88;p3"/>
            <p:cNvSpPr/>
            <p:nvPr/>
          </p:nvSpPr>
          <p:spPr>
            <a:xfrm>
              <a:off x="518" y="386"/>
              <a:ext cx="1649" cy="2672"/>
            </a:xfrm>
            <a:custGeom>
              <a:avLst/>
              <a:gdLst/>
              <a:ahLst/>
              <a:cxnLst/>
              <a:rect l="l" t="t" r="r" b="b"/>
              <a:pathLst>
                <a:path w="3298" h="5346" extrusionOk="0">
                  <a:moveTo>
                    <a:pt x="1648" y="4584"/>
                  </a:moveTo>
                  <a:lnTo>
                    <a:pt x="1596" y="4589"/>
                  </a:lnTo>
                  <a:lnTo>
                    <a:pt x="1547" y="4605"/>
                  </a:lnTo>
                  <a:lnTo>
                    <a:pt x="1502" y="4629"/>
                  </a:lnTo>
                  <a:lnTo>
                    <a:pt x="1462" y="4662"/>
                  </a:lnTo>
                  <a:lnTo>
                    <a:pt x="1432" y="4700"/>
                  </a:lnTo>
                  <a:lnTo>
                    <a:pt x="1407" y="4744"/>
                  </a:lnTo>
                  <a:lnTo>
                    <a:pt x="1391" y="4794"/>
                  </a:lnTo>
                  <a:lnTo>
                    <a:pt x="1386" y="4848"/>
                  </a:lnTo>
                  <a:lnTo>
                    <a:pt x="1391" y="4901"/>
                  </a:lnTo>
                  <a:lnTo>
                    <a:pt x="1407" y="4949"/>
                  </a:lnTo>
                  <a:lnTo>
                    <a:pt x="1432" y="4995"/>
                  </a:lnTo>
                  <a:lnTo>
                    <a:pt x="1462" y="5034"/>
                  </a:lnTo>
                  <a:lnTo>
                    <a:pt x="1502" y="5066"/>
                  </a:lnTo>
                  <a:lnTo>
                    <a:pt x="1547" y="5089"/>
                  </a:lnTo>
                  <a:lnTo>
                    <a:pt x="1596" y="5104"/>
                  </a:lnTo>
                  <a:lnTo>
                    <a:pt x="1648" y="5110"/>
                  </a:lnTo>
                  <a:lnTo>
                    <a:pt x="1702" y="5104"/>
                  </a:lnTo>
                  <a:lnTo>
                    <a:pt x="1752" y="5089"/>
                  </a:lnTo>
                  <a:lnTo>
                    <a:pt x="1796" y="5066"/>
                  </a:lnTo>
                  <a:lnTo>
                    <a:pt x="1836" y="5034"/>
                  </a:lnTo>
                  <a:lnTo>
                    <a:pt x="1867" y="4995"/>
                  </a:lnTo>
                  <a:lnTo>
                    <a:pt x="1891" y="4949"/>
                  </a:lnTo>
                  <a:lnTo>
                    <a:pt x="1907" y="4901"/>
                  </a:lnTo>
                  <a:lnTo>
                    <a:pt x="1913" y="4848"/>
                  </a:lnTo>
                  <a:lnTo>
                    <a:pt x="1907" y="4794"/>
                  </a:lnTo>
                  <a:lnTo>
                    <a:pt x="1891" y="4744"/>
                  </a:lnTo>
                  <a:lnTo>
                    <a:pt x="1867" y="4700"/>
                  </a:lnTo>
                  <a:lnTo>
                    <a:pt x="1836" y="4662"/>
                  </a:lnTo>
                  <a:lnTo>
                    <a:pt x="1796" y="4629"/>
                  </a:lnTo>
                  <a:lnTo>
                    <a:pt x="1752" y="4605"/>
                  </a:lnTo>
                  <a:lnTo>
                    <a:pt x="1702" y="4589"/>
                  </a:lnTo>
                  <a:lnTo>
                    <a:pt x="1648" y="4584"/>
                  </a:lnTo>
                  <a:close/>
                  <a:moveTo>
                    <a:pt x="554" y="443"/>
                  </a:moveTo>
                  <a:lnTo>
                    <a:pt x="525" y="449"/>
                  </a:lnTo>
                  <a:lnTo>
                    <a:pt x="502" y="460"/>
                  </a:lnTo>
                  <a:lnTo>
                    <a:pt x="483" y="479"/>
                  </a:lnTo>
                  <a:lnTo>
                    <a:pt x="471" y="502"/>
                  </a:lnTo>
                  <a:lnTo>
                    <a:pt x="466" y="531"/>
                  </a:lnTo>
                  <a:lnTo>
                    <a:pt x="466" y="4317"/>
                  </a:lnTo>
                  <a:lnTo>
                    <a:pt x="471" y="4344"/>
                  </a:lnTo>
                  <a:lnTo>
                    <a:pt x="483" y="4369"/>
                  </a:lnTo>
                  <a:lnTo>
                    <a:pt x="502" y="4388"/>
                  </a:lnTo>
                  <a:lnTo>
                    <a:pt x="525" y="4400"/>
                  </a:lnTo>
                  <a:lnTo>
                    <a:pt x="554" y="4403"/>
                  </a:lnTo>
                  <a:lnTo>
                    <a:pt x="2744" y="4403"/>
                  </a:lnTo>
                  <a:lnTo>
                    <a:pt x="2773" y="4400"/>
                  </a:lnTo>
                  <a:lnTo>
                    <a:pt x="2796" y="4388"/>
                  </a:lnTo>
                  <a:lnTo>
                    <a:pt x="2815" y="4369"/>
                  </a:lnTo>
                  <a:lnTo>
                    <a:pt x="2827" y="4344"/>
                  </a:lnTo>
                  <a:lnTo>
                    <a:pt x="2832" y="4317"/>
                  </a:lnTo>
                  <a:lnTo>
                    <a:pt x="2832" y="531"/>
                  </a:lnTo>
                  <a:lnTo>
                    <a:pt x="2827" y="502"/>
                  </a:lnTo>
                  <a:lnTo>
                    <a:pt x="2815" y="479"/>
                  </a:lnTo>
                  <a:lnTo>
                    <a:pt x="2796" y="460"/>
                  </a:lnTo>
                  <a:lnTo>
                    <a:pt x="2773" y="449"/>
                  </a:lnTo>
                  <a:lnTo>
                    <a:pt x="2744" y="443"/>
                  </a:lnTo>
                  <a:lnTo>
                    <a:pt x="554" y="443"/>
                  </a:lnTo>
                  <a:close/>
                  <a:moveTo>
                    <a:pt x="416" y="0"/>
                  </a:moveTo>
                  <a:lnTo>
                    <a:pt x="2880" y="0"/>
                  </a:lnTo>
                  <a:lnTo>
                    <a:pt x="2949" y="6"/>
                  </a:lnTo>
                  <a:lnTo>
                    <a:pt x="3013" y="21"/>
                  </a:lnTo>
                  <a:lnTo>
                    <a:pt x="3072" y="46"/>
                  </a:lnTo>
                  <a:lnTo>
                    <a:pt x="3128" y="81"/>
                  </a:lnTo>
                  <a:lnTo>
                    <a:pt x="3175" y="123"/>
                  </a:lnTo>
                  <a:lnTo>
                    <a:pt x="3218" y="171"/>
                  </a:lnTo>
                  <a:lnTo>
                    <a:pt x="3252" y="226"/>
                  </a:lnTo>
                  <a:lnTo>
                    <a:pt x="3277" y="286"/>
                  </a:lnTo>
                  <a:lnTo>
                    <a:pt x="3292" y="349"/>
                  </a:lnTo>
                  <a:lnTo>
                    <a:pt x="3298" y="418"/>
                  </a:lnTo>
                  <a:lnTo>
                    <a:pt x="3298" y="4930"/>
                  </a:lnTo>
                  <a:lnTo>
                    <a:pt x="3292" y="4997"/>
                  </a:lnTo>
                  <a:lnTo>
                    <a:pt x="3277" y="5060"/>
                  </a:lnTo>
                  <a:lnTo>
                    <a:pt x="3252" y="5122"/>
                  </a:lnTo>
                  <a:lnTo>
                    <a:pt x="3218" y="5175"/>
                  </a:lnTo>
                  <a:lnTo>
                    <a:pt x="3175" y="5223"/>
                  </a:lnTo>
                  <a:lnTo>
                    <a:pt x="3128" y="5265"/>
                  </a:lnTo>
                  <a:lnTo>
                    <a:pt x="3072" y="5300"/>
                  </a:lnTo>
                  <a:lnTo>
                    <a:pt x="3013" y="5325"/>
                  </a:lnTo>
                  <a:lnTo>
                    <a:pt x="2949" y="5340"/>
                  </a:lnTo>
                  <a:lnTo>
                    <a:pt x="2880" y="5346"/>
                  </a:lnTo>
                  <a:lnTo>
                    <a:pt x="416" y="5346"/>
                  </a:lnTo>
                  <a:lnTo>
                    <a:pt x="349" y="5340"/>
                  </a:lnTo>
                  <a:lnTo>
                    <a:pt x="286" y="5325"/>
                  </a:lnTo>
                  <a:lnTo>
                    <a:pt x="226" y="5300"/>
                  </a:lnTo>
                  <a:lnTo>
                    <a:pt x="171" y="5265"/>
                  </a:lnTo>
                  <a:lnTo>
                    <a:pt x="123" y="5223"/>
                  </a:lnTo>
                  <a:lnTo>
                    <a:pt x="80" y="5175"/>
                  </a:lnTo>
                  <a:lnTo>
                    <a:pt x="46" y="5122"/>
                  </a:lnTo>
                  <a:lnTo>
                    <a:pt x="21" y="5060"/>
                  </a:lnTo>
                  <a:lnTo>
                    <a:pt x="6" y="4997"/>
                  </a:lnTo>
                  <a:lnTo>
                    <a:pt x="0" y="4930"/>
                  </a:lnTo>
                  <a:lnTo>
                    <a:pt x="0" y="2678"/>
                  </a:lnTo>
                  <a:lnTo>
                    <a:pt x="0" y="418"/>
                  </a:lnTo>
                  <a:lnTo>
                    <a:pt x="6" y="349"/>
                  </a:lnTo>
                  <a:lnTo>
                    <a:pt x="21" y="286"/>
                  </a:lnTo>
                  <a:lnTo>
                    <a:pt x="46" y="226"/>
                  </a:lnTo>
                  <a:lnTo>
                    <a:pt x="80" y="171"/>
                  </a:lnTo>
                  <a:lnTo>
                    <a:pt x="123" y="123"/>
                  </a:lnTo>
                  <a:lnTo>
                    <a:pt x="171" y="81"/>
                  </a:lnTo>
                  <a:lnTo>
                    <a:pt x="226" y="46"/>
                  </a:lnTo>
                  <a:lnTo>
                    <a:pt x="286" y="21"/>
                  </a:lnTo>
                  <a:lnTo>
                    <a:pt x="349" y="6"/>
                  </a:lnTo>
                  <a:lnTo>
                    <a:pt x="416"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89;p3"/>
            <p:cNvSpPr/>
            <p:nvPr/>
          </p:nvSpPr>
          <p:spPr>
            <a:xfrm>
              <a:off x="3078" y="628"/>
              <a:ext cx="594" cy="2022"/>
            </a:xfrm>
            <a:custGeom>
              <a:avLst/>
              <a:gdLst/>
              <a:ahLst/>
              <a:cxnLst/>
              <a:rect l="l" t="t" r="r" b="b"/>
              <a:pathLst>
                <a:path w="1188" h="4045" extrusionOk="0">
                  <a:moveTo>
                    <a:pt x="222" y="0"/>
                  </a:moveTo>
                  <a:lnTo>
                    <a:pt x="264" y="6"/>
                  </a:lnTo>
                  <a:lnTo>
                    <a:pt x="306" y="17"/>
                  </a:lnTo>
                  <a:lnTo>
                    <a:pt x="344" y="38"/>
                  </a:lnTo>
                  <a:lnTo>
                    <a:pt x="379" y="65"/>
                  </a:lnTo>
                  <a:lnTo>
                    <a:pt x="494" y="188"/>
                  </a:lnTo>
                  <a:lnTo>
                    <a:pt x="601" y="316"/>
                  </a:lnTo>
                  <a:lnTo>
                    <a:pt x="699" y="448"/>
                  </a:lnTo>
                  <a:lnTo>
                    <a:pt x="787" y="586"/>
                  </a:lnTo>
                  <a:lnTo>
                    <a:pt x="868" y="726"/>
                  </a:lnTo>
                  <a:lnTo>
                    <a:pt x="939" y="871"/>
                  </a:lnTo>
                  <a:lnTo>
                    <a:pt x="1000" y="1017"/>
                  </a:lnTo>
                  <a:lnTo>
                    <a:pt x="1054" y="1168"/>
                  </a:lnTo>
                  <a:lnTo>
                    <a:pt x="1098" y="1320"/>
                  </a:lnTo>
                  <a:lnTo>
                    <a:pt x="1134" y="1475"/>
                  </a:lnTo>
                  <a:lnTo>
                    <a:pt x="1161" y="1630"/>
                  </a:lnTo>
                  <a:lnTo>
                    <a:pt x="1178" y="1787"/>
                  </a:lnTo>
                  <a:lnTo>
                    <a:pt x="1188" y="1944"/>
                  </a:lnTo>
                  <a:lnTo>
                    <a:pt x="1188" y="2101"/>
                  </a:lnTo>
                  <a:lnTo>
                    <a:pt x="1178" y="2258"/>
                  </a:lnTo>
                  <a:lnTo>
                    <a:pt x="1161" y="2415"/>
                  </a:lnTo>
                  <a:lnTo>
                    <a:pt x="1134" y="2570"/>
                  </a:lnTo>
                  <a:lnTo>
                    <a:pt x="1098" y="2725"/>
                  </a:lnTo>
                  <a:lnTo>
                    <a:pt x="1054" y="2877"/>
                  </a:lnTo>
                  <a:lnTo>
                    <a:pt x="1000" y="3028"/>
                  </a:lnTo>
                  <a:lnTo>
                    <a:pt x="939" y="3175"/>
                  </a:lnTo>
                  <a:lnTo>
                    <a:pt x="868" y="3319"/>
                  </a:lnTo>
                  <a:lnTo>
                    <a:pt x="787" y="3459"/>
                  </a:lnTo>
                  <a:lnTo>
                    <a:pt x="699" y="3597"/>
                  </a:lnTo>
                  <a:lnTo>
                    <a:pt x="601" y="3729"/>
                  </a:lnTo>
                  <a:lnTo>
                    <a:pt x="494" y="3857"/>
                  </a:lnTo>
                  <a:lnTo>
                    <a:pt x="379" y="3980"/>
                  </a:lnTo>
                  <a:lnTo>
                    <a:pt x="344" y="4008"/>
                  </a:lnTo>
                  <a:lnTo>
                    <a:pt x="306" y="4028"/>
                  </a:lnTo>
                  <a:lnTo>
                    <a:pt x="264" y="4039"/>
                  </a:lnTo>
                  <a:lnTo>
                    <a:pt x="222" y="4045"/>
                  </a:lnTo>
                  <a:lnTo>
                    <a:pt x="180" y="4039"/>
                  </a:lnTo>
                  <a:lnTo>
                    <a:pt x="139" y="4028"/>
                  </a:lnTo>
                  <a:lnTo>
                    <a:pt x="99" y="4008"/>
                  </a:lnTo>
                  <a:lnTo>
                    <a:pt x="65" y="3980"/>
                  </a:lnTo>
                  <a:lnTo>
                    <a:pt x="36" y="3945"/>
                  </a:lnTo>
                  <a:lnTo>
                    <a:pt x="17" y="3905"/>
                  </a:lnTo>
                  <a:lnTo>
                    <a:pt x="3" y="3865"/>
                  </a:lnTo>
                  <a:lnTo>
                    <a:pt x="0" y="3823"/>
                  </a:lnTo>
                  <a:lnTo>
                    <a:pt x="3" y="3781"/>
                  </a:lnTo>
                  <a:lnTo>
                    <a:pt x="17" y="3738"/>
                  </a:lnTo>
                  <a:lnTo>
                    <a:pt x="36" y="3700"/>
                  </a:lnTo>
                  <a:lnTo>
                    <a:pt x="65" y="3666"/>
                  </a:lnTo>
                  <a:lnTo>
                    <a:pt x="170" y="3555"/>
                  </a:lnTo>
                  <a:lnTo>
                    <a:pt x="266" y="3438"/>
                  </a:lnTo>
                  <a:lnTo>
                    <a:pt x="352" y="3317"/>
                  </a:lnTo>
                  <a:lnTo>
                    <a:pt x="431" y="3193"/>
                  </a:lnTo>
                  <a:lnTo>
                    <a:pt x="500" y="3062"/>
                  </a:lnTo>
                  <a:lnTo>
                    <a:pt x="561" y="2930"/>
                  </a:lnTo>
                  <a:lnTo>
                    <a:pt x="613" y="2796"/>
                  </a:lnTo>
                  <a:lnTo>
                    <a:pt x="657" y="2658"/>
                  </a:lnTo>
                  <a:lnTo>
                    <a:pt x="691" y="2518"/>
                  </a:lnTo>
                  <a:lnTo>
                    <a:pt x="718" y="2379"/>
                  </a:lnTo>
                  <a:lnTo>
                    <a:pt x="735" y="2237"/>
                  </a:lnTo>
                  <a:lnTo>
                    <a:pt x="745" y="2093"/>
                  </a:lnTo>
                  <a:lnTo>
                    <a:pt x="745" y="1952"/>
                  </a:lnTo>
                  <a:lnTo>
                    <a:pt x="735" y="1808"/>
                  </a:lnTo>
                  <a:lnTo>
                    <a:pt x="718" y="1666"/>
                  </a:lnTo>
                  <a:lnTo>
                    <a:pt x="691" y="1526"/>
                  </a:lnTo>
                  <a:lnTo>
                    <a:pt x="657" y="1387"/>
                  </a:lnTo>
                  <a:lnTo>
                    <a:pt x="613" y="1249"/>
                  </a:lnTo>
                  <a:lnTo>
                    <a:pt x="561" y="1115"/>
                  </a:lnTo>
                  <a:lnTo>
                    <a:pt x="500" y="982"/>
                  </a:lnTo>
                  <a:lnTo>
                    <a:pt x="431" y="852"/>
                  </a:lnTo>
                  <a:lnTo>
                    <a:pt x="352" y="728"/>
                  </a:lnTo>
                  <a:lnTo>
                    <a:pt x="266" y="607"/>
                  </a:lnTo>
                  <a:lnTo>
                    <a:pt x="170" y="490"/>
                  </a:lnTo>
                  <a:lnTo>
                    <a:pt x="65" y="379"/>
                  </a:lnTo>
                  <a:lnTo>
                    <a:pt x="36" y="345"/>
                  </a:lnTo>
                  <a:lnTo>
                    <a:pt x="17" y="306"/>
                  </a:lnTo>
                  <a:lnTo>
                    <a:pt x="3" y="264"/>
                  </a:lnTo>
                  <a:lnTo>
                    <a:pt x="0" y="222"/>
                  </a:lnTo>
                  <a:lnTo>
                    <a:pt x="3" y="180"/>
                  </a:lnTo>
                  <a:lnTo>
                    <a:pt x="17" y="140"/>
                  </a:lnTo>
                  <a:lnTo>
                    <a:pt x="36" y="101"/>
                  </a:lnTo>
                  <a:lnTo>
                    <a:pt x="65" y="65"/>
                  </a:lnTo>
                  <a:lnTo>
                    <a:pt x="99" y="38"/>
                  </a:lnTo>
                  <a:lnTo>
                    <a:pt x="139" y="17"/>
                  </a:lnTo>
                  <a:lnTo>
                    <a:pt x="180" y="6"/>
                  </a:lnTo>
                  <a:lnTo>
                    <a:pt x="22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90;p3"/>
            <p:cNvSpPr/>
            <p:nvPr/>
          </p:nvSpPr>
          <p:spPr>
            <a:xfrm>
              <a:off x="2755" y="952"/>
              <a:ext cx="460" cy="1375"/>
            </a:xfrm>
            <a:custGeom>
              <a:avLst/>
              <a:gdLst/>
              <a:ahLst/>
              <a:cxnLst/>
              <a:rect l="l" t="t" r="r" b="b"/>
              <a:pathLst>
                <a:path w="920" h="2751" extrusionOk="0">
                  <a:moveTo>
                    <a:pt x="222" y="0"/>
                  </a:moveTo>
                  <a:lnTo>
                    <a:pt x="264" y="4"/>
                  </a:lnTo>
                  <a:lnTo>
                    <a:pt x="304" y="16"/>
                  </a:lnTo>
                  <a:lnTo>
                    <a:pt x="343" y="37"/>
                  </a:lnTo>
                  <a:lnTo>
                    <a:pt x="379" y="65"/>
                  </a:lnTo>
                  <a:lnTo>
                    <a:pt x="473" y="167"/>
                  </a:lnTo>
                  <a:lnTo>
                    <a:pt x="557" y="272"/>
                  </a:lnTo>
                  <a:lnTo>
                    <a:pt x="634" y="383"/>
                  </a:lnTo>
                  <a:lnTo>
                    <a:pt x="701" y="498"/>
                  </a:lnTo>
                  <a:lnTo>
                    <a:pt x="759" y="617"/>
                  </a:lnTo>
                  <a:lnTo>
                    <a:pt x="808" y="740"/>
                  </a:lnTo>
                  <a:lnTo>
                    <a:pt x="849" y="864"/>
                  </a:lnTo>
                  <a:lnTo>
                    <a:pt x="879" y="990"/>
                  </a:lnTo>
                  <a:lnTo>
                    <a:pt x="902" y="1117"/>
                  </a:lnTo>
                  <a:lnTo>
                    <a:pt x="916" y="1247"/>
                  </a:lnTo>
                  <a:lnTo>
                    <a:pt x="920" y="1375"/>
                  </a:lnTo>
                  <a:lnTo>
                    <a:pt x="916" y="1506"/>
                  </a:lnTo>
                  <a:lnTo>
                    <a:pt x="902" y="1634"/>
                  </a:lnTo>
                  <a:lnTo>
                    <a:pt x="879" y="1762"/>
                  </a:lnTo>
                  <a:lnTo>
                    <a:pt x="849" y="1889"/>
                  </a:lnTo>
                  <a:lnTo>
                    <a:pt x="808" y="2011"/>
                  </a:lnTo>
                  <a:lnTo>
                    <a:pt x="759" y="2134"/>
                  </a:lnTo>
                  <a:lnTo>
                    <a:pt x="701" y="2253"/>
                  </a:lnTo>
                  <a:lnTo>
                    <a:pt x="634" y="2367"/>
                  </a:lnTo>
                  <a:lnTo>
                    <a:pt x="557" y="2479"/>
                  </a:lnTo>
                  <a:lnTo>
                    <a:pt x="473" y="2584"/>
                  </a:lnTo>
                  <a:lnTo>
                    <a:pt x="379" y="2685"/>
                  </a:lnTo>
                  <a:lnTo>
                    <a:pt x="343" y="2714"/>
                  </a:lnTo>
                  <a:lnTo>
                    <a:pt x="304" y="2735"/>
                  </a:lnTo>
                  <a:lnTo>
                    <a:pt x="264" y="2747"/>
                  </a:lnTo>
                  <a:lnTo>
                    <a:pt x="222" y="2751"/>
                  </a:lnTo>
                  <a:lnTo>
                    <a:pt x="180" y="2747"/>
                  </a:lnTo>
                  <a:lnTo>
                    <a:pt x="138" y="2735"/>
                  </a:lnTo>
                  <a:lnTo>
                    <a:pt x="99" y="2714"/>
                  </a:lnTo>
                  <a:lnTo>
                    <a:pt x="65" y="2685"/>
                  </a:lnTo>
                  <a:lnTo>
                    <a:pt x="36" y="2651"/>
                  </a:lnTo>
                  <a:lnTo>
                    <a:pt x="17" y="2613"/>
                  </a:lnTo>
                  <a:lnTo>
                    <a:pt x="4" y="2572"/>
                  </a:lnTo>
                  <a:lnTo>
                    <a:pt x="0" y="2528"/>
                  </a:lnTo>
                  <a:lnTo>
                    <a:pt x="4" y="2486"/>
                  </a:lnTo>
                  <a:lnTo>
                    <a:pt x="17" y="2446"/>
                  </a:lnTo>
                  <a:lnTo>
                    <a:pt x="36" y="2408"/>
                  </a:lnTo>
                  <a:lnTo>
                    <a:pt x="65" y="2373"/>
                  </a:lnTo>
                  <a:lnTo>
                    <a:pt x="147" y="2283"/>
                  </a:lnTo>
                  <a:lnTo>
                    <a:pt x="220" y="2187"/>
                  </a:lnTo>
                  <a:lnTo>
                    <a:pt x="283" y="2090"/>
                  </a:lnTo>
                  <a:lnTo>
                    <a:pt x="339" y="1986"/>
                  </a:lnTo>
                  <a:lnTo>
                    <a:pt x="385" y="1879"/>
                  </a:lnTo>
                  <a:lnTo>
                    <a:pt x="421" y="1770"/>
                  </a:lnTo>
                  <a:lnTo>
                    <a:pt x="448" y="1659"/>
                  </a:lnTo>
                  <a:lnTo>
                    <a:pt x="467" y="1546"/>
                  </a:lnTo>
                  <a:lnTo>
                    <a:pt x="477" y="1433"/>
                  </a:lnTo>
                  <a:lnTo>
                    <a:pt x="477" y="1318"/>
                  </a:lnTo>
                  <a:lnTo>
                    <a:pt x="467" y="1205"/>
                  </a:lnTo>
                  <a:lnTo>
                    <a:pt x="448" y="1092"/>
                  </a:lnTo>
                  <a:lnTo>
                    <a:pt x="421" y="981"/>
                  </a:lnTo>
                  <a:lnTo>
                    <a:pt x="385" y="872"/>
                  </a:lnTo>
                  <a:lnTo>
                    <a:pt x="339" y="764"/>
                  </a:lnTo>
                  <a:lnTo>
                    <a:pt x="283" y="661"/>
                  </a:lnTo>
                  <a:lnTo>
                    <a:pt x="220" y="563"/>
                  </a:lnTo>
                  <a:lnTo>
                    <a:pt x="147" y="468"/>
                  </a:lnTo>
                  <a:lnTo>
                    <a:pt x="65" y="378"/>
                  </a:lnTo>
                  <a:lnTo>
                    <a:pt x="36" y="343"/>
                  </a:lnTo>
                  <a:lnTo>
                    <a:pt x="17" y="305"/>
                  </a:lnTo>
                  <a:lnTo>
                    <a:pt x="4" y="265"/>
                  </a:lnTo>
                  <a:lnTo>
                    <a:pt x="0" y="222"/>
                  </a:lnTo>
                  <a:lnTo>
                    <a:pt x="4" y="180"/>
                  </a:lnTo>
                  <a:lnTo>
                    <a:pt x="17" y="138"/>
                  </a:lnTo>
                  <a:lnTo>
                    <a:pt x="36" y="100"/>
                  </a:lnTo>
                  <a:lnTo>
                    <a:pt x="65" y="65"/>
                  </a:lnTo>
                  <a:lnTo>
                    <a:pt x="99" y="37"/>
                  </a:lnTo>
                  <a:lnTo>
                    <a:pt x="138" y="16"/>
                  </a:lnTo>
                  <a:lnTo>
                    <a:pt x="180" y="4"/>
                  </a:lnTo>
                  <a:lnTo>
                    <a:pt x="222"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91;p3"/>
            <p:cNvSpPr/>
            <p:nvPr/>
          </p:nvSpPr>
          <p:spPr>
            <a:xfrm>
              <a:off x="2429" y="1278"/>
              <a:ext cx="325" cy="722"/>
            </a:xfrm>
            <a:custGeom>
              <a:avLst/>
              <a:gdLst/>
              <a:ahLst/>
              <a:cxnLst/>
              <a:rect l="l" t="t" r="r" b="b"/>
              <a:pathLst>
                <a:path w="652" h="1444" extrusionOk="0">
                  <a:moveTo>
                    <a:pt x="223" y="0"/>
                  </a:moveTo>
                  <a:lnTo>
                    <a:pt x="265" y="4"/>
                  </a:lnTo>
                  <a:lnTo>
                    <a:pt x="305" y="16"/>
                  </a:lnTo>
                  <a:lnTo>
                    <a:pt x="345" y="37"/>
                  </a:lnTo>
                  <a:lnTo>
                    <a:pt x="380" y="66"/>
                  </a:lnTo>
                  <a:lnTo>
                    <a:pt x="443" y="134"/>
                  </a:lnTo>
                  <a:lnTo>
                    <a:pt x="498" y="211"/>
                  </a:lnTo>
                  <a:lnTo>
                    <a:pt x="544" y="290"/>
                  </a:lnTo>
                  <a:lnTo>
                    <a:pt x="583" y="372"/>
                  </a:lnTo>
                  <a:lnTo>
                    <a:pt x="613" y="458"/>
                  </a:lnTo>
                  <a:lnTo>
                    <a:pt x="635" y="544"/>
                  </a:lnTo>
                  <a:lnTo>
                    <a:pt x="648" y="632"/>
                  </a:lnTo>
                  <a:lnTo>
                    <a:pt x="652" y="722"/>
                  </a:lnTo>
                  <a:lnTo>
                    <a:pt x="648" y="812"/>
                  </a:lnTo>
                  <a:lnTo>
                    <a:pt x="635" y="901"/>
                  </a:lnTo>
                  <a:lnTo>
                    <a:pt x="613" y="987"/>
                  </a:lnTo>
                  <a:lnTo>
                    <a:pt x="583" y="1073"/>
                  </a:lnTo>
                  <a:lnTo>
                    <a:pt x="544" y="1155"/>
                  </a:lnTo>
                  <a:lnTo>
                    <a:pt x="498" y="1234"/>
                  </a:lnTo>
                  <a:lnTo>
                    <a:pt x="443" y="1310"/>
                  </a:lnTo>
                  <a:lnTo>
                    <a:pt x="380" y="1381"/>
                  </a:lnTo>
                  <a:lnTo>
                    <a:pt x="345" y="1408"/>
                  </a:lnTo>
                  <a:lnTo>
                    <a:pt x="305" y="1429"/>
                  </a:lnTo>
                  <a:lnTo>
                    <a:pt x="265" y="1441"/>
                  </a:lnTo>
                  <a:lnTo>
                    <a:pt x="223" y="1444"/>
                  </a:lnTo>
                  <a:lnTo>
                    <a:pt x="180" y="1441"/>
                  </a:lnTo>
                  <a:lnTo>
                    <a:pt x="138" y="1429"/>
                  </a:lnTo>
                  <a:lnTo>
                    <a:pt x="100" y="1408"/>
                  </a:lnTo>
                  <a:lnTo>
                    <a:pt x="65" y="1381"/>
                  </a:lnTo>
                  <a:lnTo>
                    <a:pt x="37" y="1345"/>
                  </a:lnTo>
                  <a:lnTo>
                    <a:pt x="17" y="1307"/>
                  </a:lnTo>
                  <a:lnTo>
                    <a:pt x="4" y="1266"/>
                  </a:lnTo>
                  <a:lnTo>
                    <a:pt x="0" y="1224"/>
                  </a:lnTo>
                  <a:lnTo>
                    <a:pt x="4" y="1182"/>
                  </a:lnTo>
                  <a:lnTo>
                    <a:pt x="17" y="1140"/>
                  </a:lnTo>
                  <a:lnTo>
                    <a:pt x="37" y="1102"/>
                  </a:lnTo>
                  <a:lnTo>
                    <a:pt x="65" y="1067"/>
                  </a:lnTo>
                  <a:lnTo>
                    <a:pt x="113" y="1012"/>
                  </a:lnTo>
                  <a:lnTo>
                    <a:pt x="150" y="952"/>
                  </a:lnTo>
                  <a:lnTo>
                    <a:pt x="178" y="889"/>
                  </a:lnTo>
                  <a:lnTo>
                    <a:pt x="198" y="824"/>
                  </a:lnTo>
                  <a:lnTo>
                    <a:pt x="207" y="757"/>
                  </a:lnTo>
                  <a:lnTo>
                    <a:pt x="207" y="688"/>
                  </a:lnTo>
                  <a:lnTo>
                    <a:pt x="198" y="621"/>
                  </a:lnTo>
                  <a:lnTo>
                    <a:pt x="178" y="556"/>
                  </a:lnTo>
                  <a:lnTo>
                    <a:pt x="150" y="493"/>
                  </a:lnTo>
                  <a:lnTo>
                    <a:pt x="113" y="433"/>
                  </a:lnTo>
                  <a:lnTo>
                    <a:pt x="65" y="378"/>
                  </a:lnTo>
                  <a:lnTo>
                    <a:pt x="37" y="343"/>
                  </a:lnTo>
                  <a:lnTo>
                    <a:pt x="17" y="305"/>
                  </a:lnTo>
                  <a:lnTo>
                    <a:pt x="4" y="263"/>
                  </a:lnTo>
                  <a:lnTo>
                    <a:pt x="0" y="221"/>
                  </a:lnTo>
                  <a:lnTo>
                    <a:pt x="4" y="178"/>
                  </a:lnTo>
                  <a:lnTo>
                    <a:pt x="17" y="138"/>
                  </a:lnTo>
                  <a:lnTo>
                    <a:pt x="37" y="100"/>
                  </a:lnTo>
                  <a:lnTo>
                    <a:pt x="65" y="66"/>
                  </a:lnTo>
                  <a:lnTo>
                    <a:pt x="100" y="37"/>
                  </a:lnTo>
                  <a:lnTo>
                    <a:pt x="138" y="16"/>
                  </a:lnTo>
                  <a:lnTo>
                    <a:pt x="180" y="4"/>
                  </a:lnTo>
                  <a:lnTo>
                    <a:pt x="22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515" y="497390"/>
            <a:ext cx="2408192" cy="49769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5654" y="537905"/>
            <a:ext cx="1761206" cy="474367"/>
          </a:xfrm>
          <a:prstGeom prst="rect">
            <a:avLst/>
          </a:prstGeom>
        </p:spPr>
      </p:pic>
    </p:spTree>
    <p:extLst>
      <p:ext uri="{BB962C8B-B14F-4D97-AF65-F5344CB8AC3E}">
        <p14:creationId xmlns:p14="http://schemas.microsoft.com/office/powerpoint/2010/main" val="41737424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8829B8D-5BDC-B682-C0E3-9606EBB6CFA6}"/>
              </a:ext>
            </a:extLst>
          </p:cNvPr>
          <p:cNvGraphicFramePr>
            <a:graphicFrameLocks noGrp="1"/>
          </p:cNvGraphicFramePr>
          <p:nvPr>
            <p:extLst>
              <p:ext uri="{D42A27DB-BD31-4B8C-83A1-F6EECF244321}">
                <p14:modId xmlns:p14="http://schemas.microsoft.com/office/powerpoint/2010/main" val="227705371"/>
              </p:ext>
            </p:extLst>
          </p:nvPr>
        </p:nvGraphicFramePr>
        <p:xfrm>
          <a:off x="206807" y="1454942"/>
          <a:ext cx="11644274" cy="4820304"/>
        </p:xfrm>
        <a:graphic>
          <a:graphicData uri="http://schemas.openxmlformats.org/drawingml/2006/table">
            <a:tbl>
              <a:tblPr firstRow="1" firstCol="1" bandRow="1">
                <a:tableStyleId>{69012ECD-51FC-41F1-AA8D-1B2483CD663E}</a:tableStyleId>
              </a:tblPr>
              <a:tblGrid>
                <a:gridCol w="8840114">
                  <a:extLst>
                    <a:ext uri="{9D8B030D-6E8A-4147-A177-3AD203B41FA5}">
                      <a16:colId xmlns:a16="http://schemas.microsoft.com/office/drawing/2014/main" val="20000"/>
                    </a:ext>
                  </a:extLst>
                </a:gridCol>
                <a:gridCol w="2804160">
                  <a:extLst>
                    <a:ext uri="{9D8B030D-6E8A-4147-A177-3AD203B41FA5}">
                      <a16:colId xmlns:a16="http://schemas.microsoft.com/office/drawing/2014/main" val="20001"/>
                    </a:ext>
                  </a:extLst>
                </a:gridCol>
              </a:tblGrid>
              <a:tr h="251342">
                <a:tc>
                  <a:txBody>
                    <a:bodyPr/>
                    <a:lstStyle/>
                    <a:p>
                      <a:pPr algn="ctr">
                        <a:lnSpc>
                          <a:spcPct val="107000"/>
                        </a:lnSpc>
                        <a:spcAft>
                          <a:spcPts val="0"/>
                        </a:spcAft>
                      </a:pPr>
                      <a:r>
                        <a:rPr lang="en-US" sz="1600" kern="100" dirty="0">
                          <a:effectLst/>
                        </a:rPr>
                        <a:t>Quality</a:t>
                      </a:r>
                      <a:endParaRPr lang="en-IN" sz="1600" kern="100" dirty="0">
                        <a:effectLst/>
                        <a:latin typeface="Aptos"/>
                        <a:ea typeface="Aptos"/>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600" kern="100" dirty="0">
                          <a:effectLst/>
                        </a:rPr>
                        <a:t>Quantity</a:t>
                      </a:r>
                      <a:endParaRPr lang="en-IN" sz="1600" kern="100" dirty="0">
                        <a:effectLst/>
                        <a:latin typeface="Aptos"/>
                        <a:ea typeface="Aptos"/>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100726">
                <a:tc>
                  <a:txBody>
                    <a:bodyPr/>
                    <a:lstStyle/>
                    <a:p>
                      <a:pPr>
                        <a:lnSpc>
                          <a:spcPct val="107000"/>
                        </a:lnSpc>
                        <a:spcAft>
                          <a:spcPts val="0"/>
                        </a:spcAft>
                      </a:pPr>
                      <a:r>
                        <a:rPr lang="en-US" sz="1400" b="1" kern="100" dirty="0">
                          <a:effectLst/>
                        </a:rPr>
                        <a:t>Procurement constraints </a:t>
                      </a:r>
                    </a:p>
                    <a:p>
                      <a:r>
                        <a:rPr lang="en-US" sz="1200" b="0" kern="1200" dirty="0">
                          <a:solidFill>
                            <a:schemeClr val="tx1"/>
                          </a:solidFill>
                          <a:effectLst/>
                          <a:latin typeface="+mn-lt"/>
                          <a:ea typeface="+mn-ea"/>
                          <a:cs typeface="+mn-cs"/>
                        </a:rPr>
                        <a:t>Procurement plan guided by Budget number (Paraffin, Aromatic). At the same time it is to be noted that desired Naphtha is not readily available in the Market. So, CBT is going for Procurement mix to match budget number and availability in the Market. Generally High Paraffinic Naphtha is sourcing from Import source where as Heavy Naphtha is catered from Domestic source.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400" b="1" kern="100" dirty="0">
                          <a:effectLst/>
                        </a:rPr>
                        <a:t>Receiving constraints</a:t>
                      </a:r>
                      <a:r>
                        <a:rPr lang="en-US" sz="1200" b="1" kern="100" dirty="0">
                          <a:effectLst/>
                        </a:rPr>
                        <a:t> :</a:t>
                      </a:r>
                    </a:p>
                    <a:p>
                      <a:pPr>
                        <a:lnSpc>
                          <a:spcPct val="107000"/>
                        </a:lnSpc>
                        <a:spcAft>
                          <a:spcPts val="0"/>
                        </a:spcAft>
                      </a:pPr>
                      <a:r>
                        <a:rPr lang="en-US" sz="1200" b="0" kern="1200" dirty="0">
                          <a:solidFill>
                            <a:schemeClr val="tx1"/>
                          </a:solidFill>
                          <a:effectLst/>
                          <a:latin typeface="+mn-lt"/>
                          <a:ea typeface="+mn-ea"/>
                          <a:cs typeface="+mn-cs"/>
                        </a:rPr>
                        <a:t>No Constraints</a:t>
                      </a:r>
                      <a:endParaRPr lang="en-IN" sz="12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70073">
                <a:tc>
                  <a:txBody>
                    <a:bodyPr/>
                    <a:lstStyle/>
                    <a:p>
                      <a:pPr>
                        <a:lnSpc>
                          <a:spcPct val="107000"/>
                        </a:lnSpc>
                        <a:spcAft>
                          <a:spcPts val="0"/>
                        </a:spcAft>
                      </a:pPr>
                      <a:r>
                        <a:rPr lang="en-US" sz="1400" b="1" kern="100" dirty="0">
                          <a:effectLst/>
                        </a:rPr>
                        <a:t>Operation Constraints </a:t>
                      </a:r>
                    </a:p>
                    <a:p>
                      <a:pPr lvl="0"/>
                      <a:r>
                        <a:rPr lang="en-US" sz="1200" b="1" kern="1200" dirty="0">
                          <a:solidFill>
                            <a:schemeClr val="tx1"/>
                          </a:solidFill>
                          <a:effectLst/>
                          <a:latin typeface="+mn-lt"/>
                          <a:ea typeface="+mn-ea"/>
                          <a:cs typeface="+mn-cs"/>
                        </a:rPr>
                        <a:t>1. Blending Rate:</a:t>
                      </a:r>
                      <a:endParaRPr lang="en-IN" sz="1200" b="1"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Max rate of blending : 85 TPH, when Tank-E/F is in suction or blending.</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Max rate of blending : 100 TPH when Tank A/B/C/D is in suction/blending.</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Minimum Blending Rate to be maintained: Above 40 TPH, for protection of the blending pump.</a:t>
                      </a:r>
                      <a:endParaRPr lang="en-IN" sz="1200" b="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2. Layering issues for different quality of Naphtha in a single tank: </a:t>
                      </a:r>
                      <a:r>
                        <a:rPr lang="en-US" sz="1200" b="0" kern="1200" dirty="0">
                          <a:solidFill>
                            <a:schemeClr val="tx1"/>
                          </a:solidFill>
                          <a:effectLst/>
                          <a:latin typeface="+mn-lt"/>
                          <a:ea typeface="+mn-ea"/>
                          <a:cs typeface="+mn-cs"/>
                        </a:rPr>
                        <a:t>Composition varies in different level of the tank.</a:t>
                      </a:r>
                      <a:endParaRPr lang="en-IN" sz="1200" b="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3. Naphtha Receiving limitation from HOJ-I/II/III:</a:t>
                      </a:r>
                      <a:endParaRPr lang="en-IN" sz="1200" b="1"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During receiving from HOJ-I/II/IOCL PLT in Tank E &amp; F, it is not possible to receive from HOJ-III in any tank.</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While receiving from HOJ-III in Tank B &amp; D, it is not possible to receive from HOJ-I/II/IOCL PLT in any tank.</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During simultaneous receiving from HOJ-I/II/IOCL PLT &amp; HOJ-III of different quality of naphtha, it is not possible to receive naphtha from HOJ-I/II/IOCL PLT in tank E &amp; F and from HOJ-III in Tank B &amp; D.</a:t>
                      </a:r>
                      <a:endParaRPr lang="en-IN" sz="1200" b="0" kern="1200" dirty="0">
                        <a:solidFill>
                          <a:schemeClr val="tx1"/>
                        </a:solidFill>
                        <a:effectLst/>
                        <a:latin typeface="+mn-lt"/>
                        <a:ea typeface="+mn-ea"/>
                        <a:cs typeface="+mn-cs"/>
                      </a:endParaRPr>
                    </a:p>
                    <a:p>
                      <a:pPr>
                        <a:lnSpc>
                          <a:spcPct val="107000"/>
                        </a:lnSpc>
                        <a:spcAft>
                          <a:spcPts val="0"/>
                        </a:spcAft>
                      </a:pPr>
                      <a:endParaRPr lang="en-IN" sz="1200" b="0" kern="100" dirty="0">
                        <a:effectLst/>
                        <a:latin typeface="Aptos"/>
                        <a:ea typeface="Aptos"/>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400" b="1" kern="100" dirty="0">
                          <a:effectLst/>
                        </a:rPr>
                        <a:t>Tank availability constraints</a:t>
                      </a:r>
                    </a:p>
                    <a:p>
                      <a:pPr>
                        <a:lnSpc>
                          <a:spcPct val="107000"/>
                        </a:lnSpc>
                        <a:spcAft>
                          <a:spcPts val="0"/>
                        </a:spcAft>
                      </a:pPr>
                      <a:endParaRPr lang="en-US" sz="1400" b="1" kern="100" dirty="0">
                        <a:effectLst/>
                      </a:endParaRPr>
                    </a:p>
                    <a:p>
                      <a:pPr marL="0" marR="0" indent="0" algn="l" defTabSz="914400" rtl="0" eaLnBrk="1" fontAlgn="auto" latinLnBrk="0" hangingPunct="1">
                        <a:lnSpc>
                          <a:spcPct val="107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case of maintenance of a tank, a manual input option is to be provided. </a:t>
                      </a:r>
                      <a:endParaRPr lang="en-IN" sz="1200" kern="1200" dirty="0">
                        <a:solidFill>
                          <a:schemeClr val="tx1"/>
                        </a:solidFill>
                        <a:effectLst/>
                        <a:latin typeface="+mn-lt"/>
                        <a:ea typeface="+mn-ea"/>
                        <a:cs typeface="+mn-cs"/>
                      </a:endParaRPr>
                    </a:p>
                    <a:p>
                      <a:pPr>
                        <a:lnSpc>
                          <a:spcPct val="107000"/>
                        </a:lnSpc>
                        <a:spcAft>
                          <a:spcPts val="0"/>
                        </a:spcAft>
                      </a:pPr>
                      <a:endParaRPr lang="en-IN" sz="1200" kern="100" dirty="0">
                        <a:effectLst/>
                        <a:latin typeface="Aptos"/>
                        <a:ea typeface="Aptos"/>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85464">
                <a:tc rowSpan="2">
                  <a:txBody>
                    <a:bodyPr/>
                    <a:lstStyle/>
                    <a:p>
                      <a:pPr>
                        <a:lnSpc>
                          <a:spcPct val="107000"/>
                        </a:lnSpc>
                        <a:spcAft>
                          <a:spcPts val="0"/>
                        </a:spcAft>
                      </a:pPr>
                      <a:r>
                        <a:rPr lang="en-US" sz="1400" b="1" kern="100" dirty="0">
                          <a:effectLst/>
                        </a:rPr>
                        <a:t>Blending rate Constraints</a:t>
                      </a:r>
                    </a:p>
                    <a:p>
                      <a:r>
                        <a:rPr lang="en-US" sz="1200" b="1" kern="1200" dirty="0">
                          <a:solidFill>
                            <a:schemeClr val="tx1"/>
                          </a:solidFill>
                          <a:effectLst/>
                          <a:latin typeface="+mn-lt"/>
                          <a:ea typeface="+mn-ea"/>
                          <a:cs typeface="+mn-cs"/>
                        </a:rPr>
                        <a:t>Blending Rate:</a:t>
                      </a:r>
                      <a:endParaRPr lang="en-IN" sz="1200" b="1"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Max rate of blending: 85 TPH, when Tank-E/F is in suction or blending.</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Max rate of blending: 100 TPH when Tank A/B/C/D is in suction/blending.</a:t>
                      </a:r>
                      <a:endParaRPr lang="en-IN"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Minimum Blending Rate to be maintained: Above 40 TPH, for protection of the blending pump.</a:t>
                      </a:r>
                      <a:endParaRPr lang="en-IN" sz="1200" b="0" kern="1200" dirty="0">
                        <a:solidFill>
                          <a:schemeClr val="tx1"/>
                        </a:solidFill>
                        <a:effectLst/>
                        <a:latin typeface="+mn-lt"/>
                        <a:ea typeface="+mn-ea"/>
                        <a:cs typeface="+mn-cs"/>
                      </a:endParaRPr>
                    </a:p>
                    <a:p>
                      <a:pPr>
                        <a:lnSpc>
                          <a:spcPct val="107000"/>
                        </a:lnSpc>
                        <a:spcAft>
                          <a:spcPts val="0"/>
                        </a:spcAft>
                      </a:pPr>
                      <a:endParaRPr lang="en-IN" sz="1000" b="0" kern="100" dirty="0">
                        <a:effectLst/>
                        <a:latin typeface="Aptos"/>
                        <a:ea typeface="Aptos"/>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0"/>
                        </a:spcAft>
                      </a:pPr>
                      <a:r>
                        <a:rPr lang="en-US" sz="1400" b="1" kern="100" dirty="0">
                          <a:effectLst/>
                        </a:rPr>
                        <a:t>Blending constraints </a:t>
                      </a:r>
                    </a:p>
                    <a:p>
                      <a:pPr marL="285750" indent="-285750">
                        <a:lnSpc>
                          <a:spcPct val="107000"/>
                        </a:lnSpc>
                        <a:spcAft>
                          <a:spcPts val="0"/>
                        </a:spcAft>
                        <a:buAutoNum type="romanLcParenR"/>
                      </a:pPr>
                      <a:r>
                        <a:rPr lang="en-US" sz="1200" kern="100" dirty="0">
                          <a:effectLst/>
                        </a:rPr>
                        <a:t>Heavy Naphtha</a:t>
                      </a:r>
                      <a:endParaRPr lang="en-IN" sz="1200" kern="100" dirty="0">
                        <a:effectLst/>
                      </a:endParaRPr>
                    </a:p>
                    <a:p>
                      <a:pPr marL="285750" indent="-285750">
                        <a:lnSpc>
                          <a:spcPct val="107000"/>
                        </a:lnSpc>
                        <a:spcAft>
                          <a:spcPts val="0"/>
                        </a:spcAft>
                        <a:buAutoNum type="romanLcParenR"/>
                      </a:pPr>
                      <a:r>
                        <a:rPr lang="en-US" sz="1200" kern="100" dirty="0">
                          <a:effectLst/>
                        </a:rPr>
                        <a:t>Lighter Naphtha</a:t>
                      </a:r>
                    </a:p>
                    <a:p>
                      <a:pPr marL="0" algn="l" defTabSz="914400" rtl="0" eaLnBrk="1" latinLnBrk="0" hangingPunct="1">
                        <a:lnSpc>
                          <a:spcPct val="107000"/>
                        </a:lnSpc>
                        <a:spcAft>
                          <a:spcPts val="0"/>
                        </a:spcAft>
                      </a:pPr>
                      <a:r>
                        <a:rPr lang="en-US" sz="1200" b="0" kern="1200" dirty="0">
                          <a:solidFill>
                            <a:schemeClr val="tx1"/>
                          </a:solidFill>
                          <a:effectLst/>
                          <a:latin typeface="+mn-lt"/>
                          <a:ea typeface="+mn-ea"/>
                          <a:cs typeface="+mn-cs"/>
                        </a:rPr>
                        <a:t>No Constraints</a:t>
                      </a:r>
                      <a:endParaRPr lang="en-IN" sz="12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8422">
                <a:tc vMerge="1">
                  <a:txBody>
                    <a:bodyPr/>
                    <a:lstStyle/>
                    <a:p>
                      <a:endParaRPr lang="en-IN"/>
                    </a:p>
                  </a:txBody>
                  <a:tcPr/>
                </a:tc>
                <a:tc>
                  <a:txBody>
                    <a:bodyPr/>
                    <a:lstStyle/>
                    <a:p>
                      <a:pPr>
                        <a:lnSpc>
                          <a:spcPct val="107000"/>
                        </a:lnSpc>
                        <a:spcAft>
                          <a:spcPts val="0"/>
                        </a:spcAft>
                      </a:pPr>
                      <a:r>
                        <a:rPr lang="en-US" sz="1400" b="1" kern="100" dirty="0">
                          <a:effectLst/>
                        </a:rPr>
                        <a:t>Naphtha Suction constraints</a:t>
                      </a:r>
                    </a:p>
                    <a:p>
                      <a:pPr marL="0" marR="0" indent="0" algn="l" defTabSz="914400" rtl="0" eaLnBrk="1" fontAlgn="auto" latinLnBrk="0" hangingPunct="1">
                        <a:lnSpc>
                          <a:spcPct val="107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 Constraints</a:t>
                      </a:r>
                      <a:endParaRPr lang="en-IN" sz="1200" b="0" kern="120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A394845A-F3E2-783E-0CBC-AA259F11DD6B}"/>
              </a:ext>
            </a:extLst>
          </p:cNvPr>
          <p:cNvSpPr/>
          <p:nvPr/>
        </p:nvSpPr>
        <p:spPr>
          <a:xfrm>
            <a:off x="134112" y="747056"/>
            <a:ext cx="11789664" cy="707886"/>
          </a:xfrm>
          <a:prstGeom prst="rect">
            <a:avLst/>
          </a:prstGeom>
        </p:spPr>
        <p:txBody>
          <a:bodyPr wrap="square">
            <a:spAutoFit/>
          </a:bodyPr>
          <a:lstStyle/>
          <a:p>
            <a:pPr lvl="0"/>
            <a:endParaRPr lang="en-US" sz="1200" dirty="0"/>
          </a:p>
          <a:p>
            <a:pPr lvl="0"/>
            <a:r>
              <a:rPr lang="en-US" sz="1400" dirty="0"/>
              <a:t>The following buckets – Quality and Quantity were deliberated as the main contributing factors to the overall feed stock blending. The user would require a provision to adjust the boundary parameters of the constraints and manual correction provision for the controllable parameters in case required.</a:t>
            </a:r>
            <a:endParaRPr lang="en-IN" sz="1400" dirty="0"/>
          </a:p>
        </p:txBody>
      </p:sp>
      <p:sp>
        <p:nvSpPr>
          <p:cNvPr id="6" name="TextBox 13">
            <a:extLst>
              <a:ext uri="{FF2B5EF4-FFF2-40B4-BE49-F238E27FC236}">
                <a16:creationId xmlns:a16="http://schemas.microsoft.com/office/drawing/2014/main" id="{32F2F8DC-06F9-1F3E-B5D4-7967D5CC74AB}"/>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Business Rules</a:t>
            </a:r>
          </a:p>
        </p:txBody>
      </p:sp>
    </p:spTree>
    <p:extLst>
      <p:ext uri="{BB962C8B-B14F-4D97-AF65-F5344CB8AC3E}">
        <p14:creationId xmlns:p14="http://schemas.microsoft.com/office/powerpoint/2010/main" val="164302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723226"/>
            <a:ext cx="6243153" cy="633379"/>
          </a:xfrm>
          <a:prstGeom prst="rect">
            <a:avLst/>
          </a:prstGeom>
        </p:spPr>
        <p:txBody>
          <a:bodyPr wrap="square" lIns="0" tIns="0" rIns="0" bIns="0" rtlCol="0" anchor="t">
            <a:spAutoFit/>
          </a:bodyPr>
          <a:lstStyle/>
          <a:p>
            <a:pPr marL="359310" marR="4607">
              <a:lnSpc>
                <a:spcPts val="5577"/>
              </a:lnSpc>
              <a:spcBef>
                <a:spcPts val="798"/>
              </a:spcBef>
            </a:pPr>
            <a:r>
              <a:rPr lang="en-IN" sz="2800">
                <a:solidFill>
                  <a:srgbClr val="0F2864"/>
                </a:solidFill>
              </a:rPr>
              <a:t>Project</a:t>
            </a:r>
            <a:r>
              <a:rPr lang="en-IN" sz="2800" spc="-86">
                <a:solidFill>
                  <a:srgbClr val="0F2864"/>
                </a:solidFill>
              </a:rPr>
              <a:t> </a:t>
            </a:r>
            <a:r>
              <a:rPr lang="en-IN" sz="2800" spc="-5">
                <a:solidFill>
                  <a:srgbClr val="0F2864"/>
                </a:solidFill>
              </a:rPr>
              <a:t>Background </a:t>
            </a:r>
            <a:r>
              <a:rPr lang="en-IN" sz="2800" spc="-1424">
                <a:solidFill>
                  <a:srgbClr val="0F2864"/>
                </a:solidFill>
              </a:rPr>
              <a:t> </a:t>
            </a:r>
            <a:r>
              <a:rPr lang="en-IN" sz="2800" spc="5">
                <a:solidFill>
                  <a:srgbClr val="0F2864"/>
                </a:solidFill>
              </a:rPr>
              <a:t>and</a:t>
            </a:r>
            <a:r>
              <a:rPr lang="en-IN" sz="2800" spc="-54">
                <a:solidFill>
                  <a:srgbClr val="0F2864"/>
                </a:solidFill>
              </a:rPr>
              <a:t> </a:t>
            </a:r>
            <a:r>
              <a:rPr lang="en-IN" sz="2800">
                <a:solidFill>
                  <a:srgbClr val="0F2864"/>
                </a:solidFill>
              </a:rPr>
              <a:t>Objective</a:t>
            </a: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rgbClr val="102A68"/>
                </a:solidFill>
                <a:latin typeface="Segoe UI" panose="020B0502040204020203" pitchFamily="34" charset="0"/>
                <a:ea typeface="Red Hat Display"/>
                <a:cs typeface="Segoe UI" panose="020B0502040204020203" pitchFamily="34" charset="0"/>
              </a:rPr>
              <a:t>1.</a:t>
            </a:r>
            <a:endParaRPr lang="en-IN" b="1">
              <a:solidFill>
                <a:srgbClr val="102A68"/>
              </a:solidFill>
              <a:latin typeface="Segoe UI" panose="020B0502040204020203" pitchFamily="34" charset="0"/>
              <a:ea typeface="Red Hat Display"/>
              <a:cs typeface="Segoe UI" panose="020B0502040204020203" pitchFamily="34" charset="0"/>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85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Project Background and Objective</a:t>
            </a:r>
          </a:p>
        </p:txBody>
      </p:sp>
      <p:sp>
        <p:nvSpPr>
          <p:cNvPr id="19" name="Rectangle 18"/>
          <p:cNvSpPr/>
          <p:nvPr/>
        </p:nvSpPr>
        <p:spPr>
          <a:xfrm>
            <a:off x="206505" y="674150"/>
            <a:ext cx="11536471" cy="5066958"/>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endParaRPr lang="en-IN" sz="1600" b="1" dirty="0">
              <a:solidFill>
                <a:srgbClr val="002060"/>
              </a:solidFill>
              <a:latin typeface="Segoe UI"/>
              <a:ea typeface="Cambria"/>
              <a:cs typeface="Segoe UI"/>
            </a:endParaRPr>
          </a:p>
          <a:p>
            <a:pPr algn="just"/>
            <a:r>
              <a:rPr lang="en-US" sz="1600" dirty="0">
                <a:latin typeface="Segoe UI" panose="020B0502040204020203" pitchFamily="34" charset="0"/>
                <a:cs typeface="Segoe UI" panose="020B0502040204020203" pitchFamily="34" charset="0"/>
              </a:rPr>
              <a:t>Haldia Petrochemicals Limited (HPL) is one of India's largest petrochemical companies, located in Haldia, West Bengal. It operates a modern naphtha-based petrochemical complex. HPL caters to a large portion of the demand in Eastern India and also exports its products to over 60 countries. Primary products are polyethylene (HDPE and LLDPE), but also other petrochemicals.  HPL has a significant production capacity, including a 700,000 tons per annum (TPA) ethylene plant. </a:t>
            </a:r>
          </a:p>
          <a:p>
            <a:pPr algn="just"/>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objective of the </a:t>
            </a:r>
            <a:r>
              <a:rPr lang="en-US" sz="1600" b="1" dirty="0">
                <a:latin typeface="Segoe UI" panose="020B0502040204020203" pitchFamily="34" charset="0"/>
                <a:cs typeface="Segoe UI" panose="020B0502040204020203" pitchFamily="34" charset="0"/>
              </a:rPr>
              <a:t>Naphtha Blending Automation</a:t>
            </a:r>
            <a:r>
              <a:rPr lang="en-US" sz="1600" dirty="0">
                <a:latin typeface="Segoe UI" panose="020B0502040204020203" pitchFamily="34" charset="0"/>
                <a:cs typeface="Segoe UI" panose="020B0502040204020203" pitchFamily="34" charset="0"/>
              </a:rPr>
              <a:t> project is to design and implement an integrated, data-driven system that automates and optimizes naphtha planning, scheduling, tank management, blending, and yield prediction for efficient operations at NCR and NCU.</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system will:</a:t>
            </a:r>
          </a:p>
          <a:p>
            <a:endParaRPr lang="en-US" sz="16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Integrate seamlessly</a:t>
            </a:r>
            <a:r>
              <a:rPr lang="en-US" sz="1600" dirty="0">
                <a:latin typeface="Segoe UI" panose="020B0502040204020203" pitchFamily="34" charset="0"/>
                <a:cs typeface="Segoe UI" panose="020B0502040204020203" pitchFamily="34" charset="0"/>
              </a:rPr>
              <a:t> with platforms such as Working </a:t>
            </a:r>
            <a:r>
              <a:rPr lang="en-US" sz="1600">
                <a:latin typeface="Segoe UI" panose="020B0502040204020203" pitchFamily="34" charset="0"/>
                <a:cs typeface="Segoe UI" panose="020B0502040204020203" pitchFamily="34" charset="0"/>
              </a:rPr>
              <a:t>Capital Management </a:t>
            </a:r>
            <a:r>
              <a:rPr lang="en-US" sz="1600" dirty="0">
                <a:latin typeface="Segoe UI" panose="020B0502040204020203" pitchFamily="34" charset="0"/>
                <a:cs typeface="Segoe UI" panose="020B0502040204020203" pitchFamily="34" charset="0"/>
              </a:rPr>
              <a:t>and LIMS for automatic data exchange and synchronization.</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Enable monthly consumption planning</a:t>
            </a:r>
            <a:r>
              <a:rPr lang="en-US" sz="1600" dirty="0">
                <a:latin typeface="Segoe UI" panose="020B0502040204020203" pitchFamily="34" charset="0"/>
                <a:cs typeface="Segoe UI" panose="020B0502040204020203" pitchFamily="34" charset="0"/>
              </a:rPr>
              <a:t> for NCU with historical quality data and supplier-wise naphtha composition for accurate production forecasting.</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Digitize vessel scheduling</a:t>
            </a:r>
            <a:r>
              <a:rPr lang="en-US" sz="1600" dirty="0">
                <a:latin typeface="Segoe UI" panose="020B0502040204020203" pitchFamily="34" charset="0"/>
                <a:cs typeface="Segoe UI" panose="020B0502040204020203" pitchFamily="34" charset="0"/>
              </a:rPr>
              <a:t> and shore tank management, providing real-time visibility of tank status, quality, and cost.</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Automate blending optimization</a:t>
            </a:r>
            <a:r>
              <a:rPr lang="en-US" sz="1600" dirty="0">
                <a:latin typeface="Segoe UI" panose="020B0502040204020203" pitchFamily="34" charset="0"/>
                <a:cs typeface="Segoe UI" panose="020B0502040204020203" pitchFamily="34" charset="0"/>
              </a:rPr>
              <a:t>, recommending sustainable multi-day blend plans based on stock availability and quality parameters, ensuring consistent product specifications.</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Provide intelligent alerts and recommendations</a:t>
            </a:r>
            <a:r>
              <a:rPr lang="en-US" sz="1600" dirty="0">
                <a:latin typeface="Segoe UI" panose="020B0502040204020203" pitchFamily="34" charset="0"/>
                <a:cs typeface="Segoe UI" panose="020B0502040204020203" pitchFamily="34" charset="0"/>
              </a:rPr>
              <a:t> for tank switching, dead stock levels, and operational continuity.</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Support offline case simulations</a:t>
            </a:r>
            <a:r>
              <a:rPr lang="en-US" sz="1600" dirty="0">
                <a:latin typeface="Segoe UI" panose="020B0502040204020203" pitchFamily="34" charset="0"/>
                <a:cs typeface="Segoe UI" panose="020B0502040204020203" pitchFamily="34" charset="0"/>
              </a:rPr>
              <a:t> for scenario-based analysis without affecting live data.</a:t>
            </a:r>
          </a:p>
          <a:p>
            <a:pPr marL="285750" indent="-285750">
              <a:buFont typeface="Arial" panose="020B0604020202020204" pitchFamily="34" charset="0"/>
              <a:buChar char="•"/>
            </a:pPr>
            <a:r>
              <a:rPr lang="en-US" sz="1600" b="1" dirty="0">
                <a:latin typeface="Segoe UI" panose="020B0502040204020203" pitchFamily="34" charset="0"/>
                <a:cs typeface="Segoe UI" panose="020B0502040204020203" pitchFamily="34" charset="0"/>
              </a:rPr>
              <a:t>Predict yields and product distribution</a:t>
            </a:r>
            <a:r>
              <a:rPr lang="en-US" sz="1600" dirty="0">
                <a:latin typeface="Segoe UI" panose="020B0502040204020203" pitchFamily="34" charset="0"/>
                <a:cs typeface="Segoe UI" panose="020B0502040204020203" pitchFamily="34" charset="0"/>
              </a:rPr>
              <a:t> using quality and operational parameters to assist in daily production planning</a:t>
            </a:r>
            <a:r>
              <a:rPr lang="en-US" sz="1600" dirty="0"/>
              <a:t>.</a:t>
            </a:r>
          </a:p>
          <a:p>
            <a:r>
              <a:rPr lang="en-IN" sz="1600" b="1" dirty="0">
                <a:latin typeface="Segoe UI" panose="020B0502040204020203" pitchFamily="34" charset="0"/>
                <a:cs typeface="Segoe UI" panose="020B0502040204020203" pitchFamily="34" charset="0"/>
              </a:rPr>
              <a:t> </a:t>
            </a:r>
            <a:endParaRPr lang="en-IN" sz="1600" dirty="0">
              <a:latin typeface="Segoe UI" panose="020B0502040204020203" pitchFamily="34" charset="0"/>
              <a:cs typeface="Segoe UI" panose="020B0502040204020203" pitchFamily="34" charset="0"/>
            </a:endParaRPr>
          </a:p>
          <a:p>
            <a:endParaRPr lang="en-US" sz="1600" dirty="0">
              <a:solidFill>
                <a:schemeClr val="bg2">
                  <a:lumMod val="10000"/>
                </a:schemeClr>
              </a:solidFill>
              <a:latin typeface="Segoe UI"/>
              <a:cs typeface="Segoe UI"/>
            </a:endParaRPr>
          </a:p>
          <a:p>
            <a:endParaRPr lang="en-US" sz="1600" dirty="0">
              <a:solidFill>
                <a:schemeClr val="bg2">
                  <a:lumMod val="10000"/>
                </a:schemeClr>
              </a:solidFill>
              <a:latin typeface="Segoe UI"/>
              <a:cs typeface="Segoe UI"/>
            </a:endParaRPr>
          </a:p>
          <a:p>
            <a:endParaRPr lang="en-IN" sz="1600" b="1" dirty="0">
              <a:solidFill>
                <a:schemeClr val="accent1"/>
              </a:solidFill>
              <a:latin typeface="Segoe UI" panose="020B0502040204020203" pitchFamily="34" charset="0"/>
              <a:ea typeface="Cambria" panose="02040503050406030204" pitchFamily="18" charset="0"/>
              <a:cs typeface="Segoe UI" panose="020B0502040204020203" pitchFamily="34" charset="0"/>
            </a:endParaRPr>
          </a:p>
          <a:p>
            <a:pPr marL="285750" indent="-285750">
              <a:buFont typeface="Arial" panose="020B0604020202020204" pitchFamily="34" charset="0"/>
              <a:buChar char="•"/>
            </a:pPr>
            <a:endParaRPr lang="en-US" sz="1600" dirty="0">
              <a:solidFill>
                <a:schemeClr val="bg2">
                  <a:lumMod val="10000"/>
                </a:schemeClr>
              </a:solidFill>
            </a:endParaRPr>
          </a:p>
          <a:p>
            <a:pPr marL="742950" lvl="1" indent="-285750" algn="just">
              <a:buFont typeface="Wingdings" panose="05000000000000000000" pitchFamily="2" charset="2"/>
              <a:buChar char="ü"/>
            </a:pPr>
            <a:endParaRPr lang="en-US" sz="1600" dirty="0">
              <a:solidFill>
                <a:schemeClr val="accent4"/>
              </a:solidFill>
            </a:endParaRPr>
          </a:p>
          <a:p>
            <a:pPr marL="285750" lvl="1" indent="-285750" algn="just" defTabSz="844550">
              <a:lnSpc>
                <a:spcPct val="90000"/>
              </a:lnSpc>
              <a:spcBef>
                <a:spcPct val="0"/>
              </a:spcBef>
              <a:spcAft>
                <a:spcPct val="15000"/>
              </a:spcAft>
              <a:buFont typeface="Wingdings" panose="05000000000000000000" pitchFamily="2" charset="2"/>
              <a:buChar char="Ø"/>
            </a:pPr>
            <a:endParaRPr lang="en-US" sz="1600" kern="1200" dirty="0">
              <a:solidFill>
                <a:schemeClr val="bg2">
                  <a:lumMod val="10000"/>
                </a:schemeClr>
              </a:solidFill>
            </a:endParaRPr>
          </a:p>
          <a:p>
            <a:pPr marL="285750" lvl="1" indent="-285750" algn="just" defTabSz="844550">
              <a:lnSpc>
                <a:spcPct val="90000"/>
              </a:lnSpc>
              <a:spcBef>
                <a:spcPct val="0"/>
              </a:spcBef>
              <a:spcAft>
                <a:spcPct val="15000"/>
              </a:spcAft>
              <a:buFont typeface="Wingdings" panose="05000000000000000000" pitchFamily="2" charset="2"/>
              <a:buChar char="Ø"/>
            </a:pPr>
            <a:endParaRPr lang="en-US" sz="1600" kern="1200" dirty="0">
              <a:solidFill>
                <a:schemeClr val="bg2">
                  <a:lumMod val="10000"/>
                </a:schemeClr>
              </a:solidFill>
            </a:endParaRPr>
          </a:p>
        </p:txBody>
      </p:sp>
    </p:spTree>
    <p:extLst>
      <p:ext uri="{BB962C8B-B14F-4D97-AF65-F5344CB8AC3E}">
        <p14:creationId xmlns:p14="http://schemas.microsoft.com/office/powerpoint/2010/main" val="186432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3"/>
          <p:cNvSpPr txBox="1"/>
          <p:nvPr/>
        </p:nvSpPr>
        <p:spPr>
          <a:xfrm>
            <a:off x="2305102" y="2723226"/>
            <a:ext cx="6243153" cy="633379"/>
          </a:xfrm>
          <a:prstGeom prst="rect">
            <a:avLst/>
          </a:prstGeom>
        </p:spPr>
        <p:txBody>
          <a:bodyPr wrap="square" lIns="0" tIns="0" rIns="0" bIns="0" rtlCol="0" anchor="t">
            <a:spAutoFit/>
          </a:bodyPr>
          <a:lstStyle/>
          <a:p>
            <a:pPr marL="359310" marR="4607">
              <a:lnSpc>
                <a:spcPts val="5577"/>
              </a:lnSpc>
              <a:spcBef>
                <a:spcPts val="798"/>
              </a:spcBef>
            </a:pPr>
            <a:r>
              <a:rPr lang="en-US" sz="2800" spc="5" dirty="0">
                <a:solidFill>
                  <a:srgbClr val="0F2864"/>
                </a:solidFill>
              </a:rPr>
              <a:t>Our</a:t>
            </a:r>
            <a:r>
              <a:rPr lang="en-US" sz="2800" spc="-50" dirty="0">
                <a:solidFill>
                  <a:srgbClr val="0F2864"/>
                </a:solidFill>
              </a:rPr>
              <a:t> </a:t>
            </a:r>
            <a:r>
              <a:rPr lang="en-US" sz="2800" dirty="0">
                <a:solidFill>
                  <a:srgbClr val="0F2864"/>
                </a:solidFill>
              </a:rPr>
              <a:t>Understanding </a:t>
            </a:r>
            <a:r>
              <a:rPr lang="en-US" sz="2800" spc="-1573" dirty="0">
                <a:solidFill>
                  <a:srgbClr val="0F2864"/>
                </a:solidFill>
              </a:rPr>
              <a:t> </a:t>
            </a:r>
            <a:r>
              <a:rPr lang="en-US" sz="2800" dirty="0">
                <a:solidFill>
                  <a:srgbClr val="0F2864"/>
                </a:solidFill>
              </a:rPr>
              <a:t>of</a:t>
            </a:r>
            <a:r>
              <a:rPr lang="en-US" sz="2800" spc="-14" dirty="0">
                <a:solidFill>
                  <a:srgbClr val="0F2864"/>
                </a:solidFill>
              </a:rPr>
              <a:t> </a:t>
            </a:r>
            <a:r>
              <a:rPr lang="en-US" sz="2800" spc="9" dirty="0">
                <a:solidFill>
                  <a:srgbClr val="0F2864"/>
                </a:solidFill>
              </a:rPr>
              <a:t>Scope </a:t>
            </a:r>
            <a:endParaRPr lang="en-IN" sz="2800" dirty="0">
              <a:solidFill>
                <a:srgbClr val="0F2864"/>
              </a:solidFill>
            </a:endParaRPr>
          </a:p>
        </p:txBody>
      </p:sp>
      <p:sp>
        <p:nvSpPr>
          <p:cNvPr id="4" name="Text Placeholder 2"/>
          <p:cNvSpPr txBox="1">
            <a:spLocks/>
          </p:cNvSpPr>
          <p:nvPr/>
        </p:nvSpPr>
        <p:spPr>
          <a:xfrm>
            <a:off x="659223" y="2931045"/>
            <a:ext cx="1645879"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solidFill>
                  <a:srgbClr val="102A68"/>
                </a:solidFill>
                <a:latin typeface="Segoe UI" panose="020B0502040204020203" pitchFamily="34" charset="0"/>
                <a:ea typeface="Red Hat Display"/>
                <a:cs typeface="Segoe UI" panose="020B0502040204020203" pitchFamily="34" charset="0"/>
              </a:rPr>
              <a:t>2.</a:t>
            </a:r>
            <a:endParaRPr lang="en-IN" b="1">
              <a:solidFill>
                <a:srgbClr val="102A68"/>
              </a:solidFill>
              <a:latin typeface="Segoe UI" panose="020B0502040204020203" pitchFamily="34" charset="0"/>
              <a:ea typeface="Red Hat Display"/>
              <a:cs typeface="Segoe UI" panose="020B0502040204020203" pitchFamily="34" charset="0"/>
            </a:endParaRPr>
          </a:p>
        </p:txBody>
      </p:sp>
      <p:cxnSp>
        <p:nvCxnSpPr>
          <p:cNvPr id="5" name="Straight Connector 4"/>
          <p:cNvCxnSpPr/>
          <p:nvPr/>
        </p:nvCxnSpPr>
        <p:spPr>
          <a:xfrm>
            <a:off x="1789468" y="2351072"/>
            <a:ext cx="0" cy="174507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436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04B0C6-9FD0-B2B4-8C9C-E0724ACB85BA}"/>
              </a:ext>
            </a:extLst>
          </p:cNvPr>
          <p:cNvSpPr txBox="1"/>
          <p:nvPr/>
        </p:nvSpPr>
        <p:spPr>
          <a:xfrm>
            <a:off x="174885" y="966787"/>
            <a:ext cx="11842230" cy="5755422"/>
          </a:xfrm>
          <a:prstGeom prst="rect">
            <a:avLst/>
          </a:prstGeom>
          <a:noFill/>
        </p:spPr>
        <p:txBody>
          <a:bodyPr wrap="square">
            <a:spAutoFit/>
          </a:bodyPr>
          <a:lstStyle/>
          <a:p>
            <a:r>
              <a:rPr lang="en-US" b="1" dirty="0">
                <a:latin typeface="Segoe UI" panose="020B0502040204020203" pitchFamily="34" charset="0"/>
                <a:cs typeface="Segoe UI" panose="020B0502040204020203" pitchFamily="34" charset="0"/>
              </a:rPr>
              <a:t>Use Case 1: Monthly Plan for Naphtha Consumption at NCU</a:t>
            </a:r>
          </a:p>
          <a:p>
            <a:endParaRPr lang="en-US" sz="1600" dirty="0"/>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Monthly Naphtha Consumption Planning</a:t>
            </a:r>
            <a:r>
              <a:rPr lang="en-US" sz="1400" dirty="0">
                <a:latin typeface="Segoe UI" panose="020B0502040204020203" pitchFamily="34" charset="0"/>
                <a:cs typeface="Segoe UI" panose="020B0502040204020203" pitchFamily="34" charset="0"/>
              </a:rPr>
              <a:t> module enables users to prepare, update, and monitor consumption plans for the NCU with integrated data visibility and quality tracking.</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Key Functionalities:</a:t>
            </a:r>
          </a:p>
          <a:p>
            <a:endParaRPr lang="en-US" sz="1400"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Planning &amp; Editing:</a:t>
            </a:r>
            <a:r>
              <a:rPr lang="en-US" sz="1400" dirty="0">
                <a:latin typeface="Segoe UI" panose="020B0502040204020203" pitchFamily="34" charset="0"/>
                <a:cs typeface="Segoe UI" panose="020B0502040204020203" pitchFamily="34" charset="0"/>
              </a:rPr>
              <a:t> Users can create, update, and revise monthly consumption plans directly within the system.</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Historical Data Access:</a:t>
            </a:r>
            <a:r>
              <a:rPr lang="en-US" sz="1400" dirty="0">
                <a:latin typeface="Segoe UI" panose="020B0502040204020203" pitchFamily="34" charset="0"/>
                <a:cs typeface="Segoe UI" panose="020B0502040204020203" pitchFamily="34" charset="0"/>
              </a:rPr>
              <a:t> A centralized historical database of monthly plans will be available for reference and analysis, accessible to all authorized users.</a:t>
            </a:r>
          </a:p>
          <a:p>
            <a:r>
              <a:rPr lang="en-US" sz="1400" b="1" dirty="0">
                <a:latin typeface="Segoe UI" panose="020B0502040204020203" pitchFamily="34" charset="0"/>
                <a:cs typeface="Segoe UI" panose="020B0502040204020203" pitchFamily="34" charset="0"/>
              </a:rPr>
              <a:t>Supplier &amp; Quality Database:</a:t>
            </a:r>
            <a:r>
              <a:rPr lang="en-US" sz="1400" dirty="0">
                <a:latin typeface="Segoe UI" panose="020B0502040204020203" pitchFamily="34" charset="0"/>
                <a:cs typeface="Segoe UI" panose="020B0502040204020203" pitchFamily="34" charset="0"/>
              </a:rPr>
              <a:t> The system will maintain a comprehensive database of naphtha quality by supplier. When a supplier (e.g., ADNOC) is selected, the system will automatically retrieve and display corresponding historical composition data.</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Production Planning Input:</a:t>
            </a:r>
            <a:r>
              <a:rPr lang="en-US" sz="1400" dirty="0">
                <a:latin typeface="Segoe UI" panose="020B0502040204020203" pitchFamily="34" charset="0"/>
                <a:cs typeface="Segoe UI" panose="020B0502040204020203" pitchFamily="34" charset="0"/>
              </a:rPr>
              <a:t> Users can utilize the average or specific batch composition data for production planning, with detailed composition parameters stored in the system backend.</a:t>
            </a:r>
          </a:p>
          <a:p>
            <a:r>
              <a:rPr lang="en-US" sz="1400" b="1" dirty="0">
                <a:latin typeface="Segoe UI" panose="020B0502040204020203" pitchFamily="34" charset="0"/>
                <a:cs typeface="Segoe UI" panose="020B0502040204020203" pitchFamily="34" charset="0"/>
              </a:rPr>
              <a:t>Data Integration:</a:t>
            </a:r>
            <a:r>
              <a:rPr lang="en-US" sz="1400" dirty="0">
                <a:latin typeface="Segoe UI" panose="020B0502040204020203" pitchFamily="34" charset="0"/>
                <a:cs typeface="Segoe UI" panose="020B0502040204020203" pitchFamily="34" charset="0"/>
              </a:rPr>
              <a:t> Actual consumption and quality data will automatically flow into the application once updated, ensuring synchronization with Working Capital Management and other connected systems.</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Quality Comparison Dashboard:</a:t>
            </a:r>
            <a:r>
              <a:rPr lang="en-US" sz="1400" dirty="0">
                <a:latin typeface="Segoe UI" panose="020B0502040204020203" pitchFamily="34" charset="0"/>
                <a:cs typeface="Segoe UI" panose="020B0502040204020203" pitchFamily="34" charset="0"/>
              </a:rPr>
              <a:t> The dashboard will provide a clear visualization of </a:t>
            </a:r>
            <a:r>
              <a:rPr lang="en-US" sz="1400" b="1" dirty="0">
                <a:latin typeface="Segoe UI" panose="020B0502040204020203" pitchFamily="34" charset="0"/>
                <a:cs typeface="Segoe UI" panose="020B0502040204020203" pitchFamily="34" charset="0"/>
              </a:rPr>
              <a:t>Planned vs Actual quality parameters</a:t>
            </a:r>
            <a:r>
              <a:rPr lang="en-US" sz="1400" dirty="0">
                <a:latin typeface="Segoe UI" panose="020B0502040204020203" pitchFamily="34" charset="0"/>
                <a:cs typeface="Segoe UI" panose="020B0502040204020203" pitchFamily="34" charset="0"/>
              </a:rPr>
              <a:t>, enabling performance tracking and variance analysis.</a:t>
            </a:r>
          </a:p>
          <a:p>
            <a:r>
              <a:rPr lang="en-US" sz="1400" b="1" dirty="0">
                <a:latin typeface="Segoe UI" panose="020B0502040204020203" pitchFamily="34" charset="0"/>
                <a:cs typeface="Segoe UI" panose="020B0502040204020203" pitchFamily="34" charset="0"/>
              </a:rPr>
              <a:t>Data Source:</a:t>
            </a:r>
            <a:r>
              <a:rPr lang="en-US" sz="1400" dirty="0">
                <a:latin typeface="Segoe UI" panose="020B0502040204020203" pitchFamily="34" charset="0"/>
                <a:cs typeface="Segoe UI" panose="020B0502040204020203" pitchFamily="34" charset="0"/>
              </a:rPr>
              <a:t> Actual quality data will be fetched automatically from </a:t>
            </a:r>
            <a:r>
              <a:rPr lang="en-US" sz="1400" b="1" dirty="0">
                <a:latin typeface="Segoe UI" panose="020B0502040204020203" pitchFamily="34" charset="0"/>
                <a:cs typeface="Segoe UI" panose="020B0502040204020203" pitchFamily="34" charset="0"/>
              </a:rPr>
              <a:t>LIMS</a:t>
            </a:r>
            <a:r>
              <a:rPr lang="en-US" sz="1400" dirty="0">
                <a:latin typeface="Segoe UI" panose="020B0502040204020203" pitchFamily="34" charset="0"/>
                <a:cs typeface="Segoe UI" panose="020B0502040204020203" pitchFamily="34" charset="0"/>
              </a:rPr>
              <a:t> after vessel arrival.</a:t>
            </a:r>
          </a:p>
          <a:p>
            <a:endParaRPr lang="en-US"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p:txBody>
      </p:sp>
      <p:sp>
        <p:nvSpPr>
          <p:cNvPr id="6" name="TextBox 13">
            <a:extLst>
              <a:ext uri="{FF2B5EF4-FFF2-40B4-BE49-F238E27FC236}">
                <a16:creationId xmlns:a16="http://schemas.microsoft.com/office/drawing/2014/main" id="{53382850-7228-3F60-EA7C-E701710A876D}"/>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a:t>
            </a:r>
            <a:r>
              <a:rPr lang="en-US" sz="2800">
                <a:solidFill>
                  <a:srgbClr val="102A68"/>
                </a:solidFill>
                <a:latin typeface="Segoe UI" panose="020B0502040204020203" pitchFamily="34" charset="0"/>
                <a:ea typeface="Red Hat Display"/>
                <a:cs typeface="Segoe UI" panose="020B0502040204020203" pitchFamily="34" charset="0"/>
                <a:sym typeface="Red Hat Display"/>
              </a:rPr>
              <a:t>(1/7)</a:t>
            </a:r>
            <a:endParaRPr lang="en-US" sz="2800" dirty="0">
              <a:solidFill>
                <a:srgbClr val="102A68"/>
              </a:solidFill>
              <a:latin typeface="Segoe UI" panose="020B0502040204020203" pitchFamily="34" charset="0"/>
              <a:ea typeface="Red Hat Display"/>
              <a:cs typeface="Segoe UI" panose="020B0502040204020203" pitchFamily="34" charset="0"/>
              <a:sym typeface="Red Hat Display"/>
            </a:endParaRPr>
          </a:p>
        </p:txBody>
      </p:sp>
    </p:spTree>
    <p:extLst>
      <p:ext uri="{BB962C8B-B14F-4D97-AF65-F5344CB8AC3E}">
        <p14:creationId xmlns:p14="http://schemas.microsoft.com/office/powerpoint/2010/main" val="187881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ECF0E-E949-572A-0D70-E85933F387A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E5C398E-AC36-AC29-849B-F01AF9409C4F}"/>
              </a:ext>
            </a:extLst>
          </p:cNvPr>
          <p:cNvSpPr txBox="1"/>
          <p:nvPr/>
        </p:nvSpPr>
        <p:spPr>
          <a:xfrm>
            <a:off x="284813" y="1176650"/>
            <a:ext cx="11842230" cy="3816429"/>
          </a:xfrm>
          <a:prstGeom prst="rect">
            <a:avLst/>
          </a:prstGeom>
          <a:noFill/>
        </p:spPr>
        <p:txBody>
          <a:bodyPr wrap="square">
            <a:spAutoFit/>
          </a:bodyPr>
          <a:lstStyle/>
          <a:p>
            <a:endParaRPr lang="en-US" sz="1600"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Use Case 2 : Vessel Arrival Schedule</a:t>
            </a:r>
          </a:p>
          <a:p>
            <a:endParaRPr lang="en-US" sz="1600" b="1"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Vessel Arrival Schedule</a:t>
            </a:r>
            <a:r>
              <a:rPr lang="en-US" sz="1400" dirty="0">
                <a:latin typeface="Segoe UI" panose="020B0502040204020203" pitchFamily="34" charset="0"/>
                <a:cs typeface="Segoe UI" panose="020B0502040204020203" pitchFamily="34" charset="0"/>
              </a:rPr>
              <a:t> module enables centralized entry, tracking, and management of vessel arrivals to ensure accurate planning and coordination across teams.</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Key Functionalities:</a:t>
            </a:r>
          </a:p>
          <a:p>
            <a:endParaRPr lang="en-US" sz="1600"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Data Entry &amp; Management:</a:t>
            </a:r>
            <a:r>
              <a:rPr lang="en-US" sz="1400" dirty="0">
                <a:latin typeface="Segoe UI" panose="020B0502040204020203" pitchFamily="34" charset="0"/>
                <a:cs typeface="Segoe UI" panose="020B0502040204020203" pitchFamily="34" charset="0"/>
              </a:rPr>
              <a:t> The CBT Team will enter vessel arrival schedules into the system.</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Edit &amp; Update Capability:</a:t>
            </a:r>
            <a:r>
              <a:rPr lang="en-US" sz="1400" dirty="0">
                <a:latin typeface="Segoe UI" panose="020B0502040204020203" pitchFamily="34" charset="0"/>
                <a:cs typeface="Segoe UI" panose="020B0502040204020203" pitchFamily="34" charset="0"/>
              </a:rPr>
              <a:t> Authorized users will have the ability to update or modify vessel details as required to reflect the latest schedule changes.</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Integration:</a:t>
            </a:r>
            <a:r>
              <a:rPr lang="en-US" sz="1400" dirty="0">
                <a:latin typeface="Segoe UI" panose="020B0502040204020203" pitchFamily="34" charset="0"/>
                <a:cs typeface="Segoe UI" panose="020B0502040204020203" pitchFamily="34" charset="0"/>
              </a:rPr>
              <a:t> The module will synchronize with related systems to ensure alignment of vessel data with naphtha planning and shore tank operations.</a:t>
            </a:r>
          </a:p>
          <a:p>
            <a:endParaRPr lang="en-US" sz="16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p:txBody>
      </p:sp>
      <p:sp>
        <p:nvSpPr>
          <p:cNvPr id="6" name="TextBox 13">
            <a:extLst>
              <a:ext uri="{FF2B5EF4-FFF2-40B4-BE49-F238E27FC236}">
                <a16:creationId xmlns:a16="http://schemas.microsoft.com/office/drawing/2014/main" id="{A9A64D8B-15E0-2D82-A054-A86035A02B56}"/>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(2/7)</a:t>
            </a:r>
          </a:p>
        </p:txBody>
      </p:sp>
    </p:spTree>
    <p:extLst>
      <p:ext uri="{BB962C8B-B14F-4D97-AF65-F5344CB8AC3E}">
        <p14:creationId xmlns:p14="http://schemas.microsoft.com/office/powerpoint/2010/main" val="206863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F5487-DBAB-9B0B-76CB-2AC2BE6604E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DC2463D-A18B-6095-52E0-311949E8D503}"/>
              </a:ext>
            </a:extLst>
          </p:cNvPr>
          <p:cNvSpPr txBox="1"/>
          <p:nvPr/>
        </p:nvSpPr>
        <p:spPr>
          <a:xfrm>
            <a:off x="209861" y="860112"/>
            <a:ext cx="11772277" cy="5663089"/>
          </a:xfrm>
          <a:prstGeom prst="rect">
            <a:avLst/>
          </a:prstGeom>
          <a:noFill/>
        </p:spPr>
        <p:txBody>
          <a:bodyPr wrap="square">
            <a:spAutoFit/>
          </a:bodyPr>
          <a:lstStyle/>
          <a:p>
            <a:pPr fontAlgn="base"/>
            <a:r>
              <a:rPr lang="en-US" b="1" dirty="0">
                <a:latin typeface="Segoe UI" panose="020B0502040204020203" pitchFamily="34" charset="0"/>
                <a:cs typeface="Segoe UI" panose="020B0502040204020203" pitchFamily="34" charset="0"/>
              </a:rPr>
              <a:t>Use Case 3: Shore Tank Information at NCR</a:t>
            </a:r>
          </a:p>
          <a:p>
            <a:pPr fontAlgn="base"/>
            <a:endParaRPr lang="en-US" b="1"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Shore Tank Information</a:t>
            </a:r>
            <a:r>
              <a:rPr lang="en-US" sz="1400" dirty="0">
                <a:latin typeface="Segoe UI" panose="020B0502040204020203" pitchFamily="34" charset="0"/>
                <a:cs typeface="Segoe UI" panose="020B0502040204020203" pitchFamily="34" charset="0"/>
              </a:rPr>
              <a:t> module provides comprehensive visibility and intelligent recommendations for managing naphtha storage, loading, and tank switching operations at NCR.</a:t>
            </a:r>
          </a:p>
          <a:p>
            <a:endParaRPr lang="en-US" sz="1600" dirty="0">
              <a:latin typeface="Segoe UI" panose="020B0502040204020203" pitchFamily="34" charset="0"/>
              <a:cs typeface="Segoe UI" panose="020B0502040204020203" pitchFamily="34" charset="0"/>
            </a:endParaRPr>
          </a:p>
          <a:p>
            <a:r>
              <a:rPr lang="en-US" sz="1600" b="1" dirty="0">
                <a:latin typeface="Segoe UI" panose="020B0502040204020203" pitchFamily="34" charset="0"/>
                <a:cs typeface="Segoe UI" panose="020B0502040204020203" pitchFamily="34" charset="0"/>
              </a:rPr>
              <a:t>Key Functionalities:</a:t>
            </a:r>
          </a:p>
          <a:p>
            <a:endParaRPr lang="en-US" dirty="0"/>
          </a:p>
          <a:p>
            <a:r>
              <a:rPr lang="en-US" sz="1400" b="1" dirty="0">
                <a:latin typeface="Segoe UI" panose="020B0502040204020203" pitchFamily="34" charset="0"/>
                <a:cs typeface="Segoe UI" panose="020B0502040204020203" pitchFamily="34" charset="0"/>
              </a:rPr>
              <a:t>Tank Status Monitoring:</a:t>
            </a:r>
            <a:r>
              <a:rPr lang="en-US" sz="1400" dirty="0">
                <a:latin typeface="Segoe UI" panose="020B0502040204020203" pitchFamily="34" charset="0"/>
                <a:cs typeface="Segoe UI" panose="020B0502040204020203" pitchFamily="34" charset="0"/>
              </a:rPr>
              <a:t> Displays the latest quantity and quality of naphtha in each tank. Quality data can be manually updated where required to ensure accuracy.</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Shore Tank Loading Sequence:</a:t>
            </a:r>
            <a:r>
              <a:rPr lang="en-US" sz="1400" dirty="0">
                <a:latin typeface="Segoe UI" panose="020B0502040204020203" pitchFamily="34" charset="0"/>
                <a:cs typeface="Segoe UI" panose="020B0502040204020203" pitchFamily="34" charset="0"/>
              </a:rPr>
              <a:t> Shows the current loading status and stock levels of heavy and light naphtha tanks.</a:t>
            </a:r>
          </a:p>
          <a:p>
            <a:pPr lvl="1"/>
            <a:r>
              <a:rPr lang="en-US" sz="1400" dirty="0">
                <a:latin typeface="Segoe UI" panose="020B0502040204020203" pitchFamily="34" charset="0"/>
                <a:cs typeface="Segoe UI" panose="020B0502040204020203" pitchFamily="34" charset="0"/>
              </a:rPr>
              <a:t>The system will automatically recommend suitable tanks for loading based on available stock and quality parameters.</a:t>
            </a:r>
          </a:p>
          <a:p>
            <a:pPr lvl="1"/>
            <a:r>
              <a:rPr lang="en-US" sz="1400" dirty="0">
                <a:latin typeface="Segoe UI" panose="020B0502040204020203" pitchFamily="34" charset="0"/>
                <a:cs typeface="Segoe UI" panose="020B0502040204020203" pitchFamily="34" charset="0"/>
              </a:rPr>
              <a:t>Multiple recommendations may be generated, allowing users to select either a system-suggested option or override manually if operationally necessary.</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Naphtha Cost Tracking:</a:t>
            </a:r>
            <a:r>
              <a:rPr lang="en-US" sz="1400" dirty="0">
                <a:latin typeface="Segoe UI" panose="020B0502040204020203" pitchFamily="34" charset="0"/>
                <a:cs typeface="Segoe UI" panose="020B0502040204020203" pitchFamily="34" charset="0"/>
              </a:rPr>
              <a:t> Displays the cost of naphtha for each shore tank to support cost visibility and planning decisions.</a:t>
            </a:r>
          </a:p>
          <a:p>
            <a:endParaRPr lang="en-US" sz="1400" b="1" dirty="0">
              <a:latin typeface="Segoe UI" panose="020B0502040204020203" pitchFamily="34" charset="0"/>
              <a:cs typeface="Segoe UI" panose="020B0502040204020203" pitchFamily="34" charset="0"/>
            </a:endParaRPr>
          </a:p>
          <a:p>
            <a:r>
              <a:rPr lang="en-US" sz="1400" b="1" dirty="0">
                <a:latin typeface="Segoe UI" panose="020B0502040204020203" pitchFamily="34" charset="0"/>
                <a:cs typeface="Segoe UI" panose="020B0502040204020203" pitchFamily="34" charset="0"/>
              </a:rPr>
              <a:t>Tank Switching Recommendations:</a:t>
            </a:r>
            <a:endParaRPr lang="en-US" sz="1400" dirty="0">
              <a:latin typeface="Segoe UI" panose="020B0502040204020203" pitchFamily="34" charset="0"/>
              <a:cs typeface="Segoe UI" panose="020B0502040204020203" pitchFamily="34" charset="0"/>
            </a:endParaRPr>
          </a:p>
          <a:p>
            <a:pPr lvl="1"/>
            <a:r>
              <a:rPr lang="en-US" sz="1400" dirty="0">
                <a:latin typeface="Segoe UI" panose="020B0502040204020203" pitchFamily="34" charset="0"/>
                <a:cs typeface="Segoe UI" panose="020B0502040204020203" pitchFamily="34" charset="0"/>
              </a:rPr>
              <a:t>Recommendations will be generated based on NCU naphtha quality requirements, current stock position, and the quality and quantity of incoming cargo.</a:t>
            </a:r>
          </a:p>
          <a:p>
            <a:pPr lvl="1"/>
            <a:r>
              <a:rPr lang="en-US" sz="1400" dirty="0">
                <a:latin typeface="Segoe UI" panose="020B0502040204020203" pitchFamily="34" charset="0"/>
                <a:cs typeface="Segoe UI" panose="020B0502040204020203" pitchFamily="34" charset="0"/>
              </a:rPr>
              <a:t>The system will provide advance tank switching plans for the entire month, enabling proactive operational scheduling and minimizing disruptions.</a:t>
            </a:r>
          </a:p>
          <a:p>
            <a:pPr lvl="1" fontAlgn="base"/>
            <a:endParaRPr lang="en-US" b="1"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p:txBody>
      </p:sp>
      <p:sp>
        <p:nvSpPr>
          <p:cNvPr id="6" name="TextBox 13">
            <a:extLst>
              <a:ext uri="{FF2B5EF4-FFF2-40B4-BE49-F238E27FC236}">
                <a16:creationId xmlns:a16="http://schemas.microsoft.com/office/drawing/2014/main" id="{25D3DC30-4092-F1B4-A51F-890051ED4D0E}"/>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(3/7)</a:t>
            </a:r>
          </a:p>
        </p:txBody>
      </p:sp>
    </p:spTree>
    <p:extLst>
      <p:ext uri="{BB962C8B-B14F-4D97-AF65-F5344CB8AC3E}">
        <p14:creationId xmlns:p14="http://schemas.microsoft.com/office/powerpoint/2010/main" val="153597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1BA9C-7A69-47CE-BBA0-CD08FD2620A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8C2E39-66BD-DCB0-A67B-3478462122DB}"/>
              </a:ext>
            </a:extLst>
          </p:cNvPr>
          <p:cNvSpPr txBox="1"/>
          <p:nvPr/>
        </p:nvSpPr>
        <p:spPr>
          <a:xfrm>
            <a:off x="209861" y="951648"/>
            <a:ext cx="11772277" cy="5663089"/>
          </a:xfrm>
          <a:prstGeom prst="rect">
            <a:avLst/>
          </a:prstGeom>
          <a:noFill/>
        </p:spPr>
        <p:txBody>
          <a:bodyPr wrap="square">
            <a:spAutoFit/>
          </a:bodyPr>
          <a:lstStyle/>
          <a:p>
            <a:pPr fontAlgn="base"/>
            <a:r>
              <a:rPr lang="en-US" b="1" dirty="0">
                <a:latin typeface="Segoe UI" panose="020B0502040204020203" pitchFamily="34" charset="0"/>
                <a:cs typeface="Segoe UI" panose="020B0502040204020203" pitchFamily="34" charset="0"/>
              </a:rPr>
              <a:t>Use Case 3: Shore Tank Information at NCR (</a:t>
            </a:r>
            <a:r>
              <a:rPr lang="en-US" b="1" dirty="0" err="1">
                <a:latin typeface="Segoe UI" panose="020B0502040204020203" pitchFamily="34" charset="0"/>
                <a:cs typeface="Segoe UI" panose="020B0502040204020203" pitchFamily="34" charset="0"/>
              </a:rPr>
              <a:t>contd</a:t>
            </a:r>
            <a:r>
              <a:rPr lang="en-US" b="1" dirty="0">
                <a:latin typeface="Segoe UI" panose="020B0502040204020203" pitchFamily="34" charset="0"/>
                <a:cs typeface="Segoe UI" panose="020B0502040204020203" pitchFamily="34" charset="0"/>
              </a:rPr>
              <a:t>)</a:t>
            </a:r>
          </a:p>
          <a:p>
            <a:pPr lvl="1" fontAlgn="base"/>
            <a:endParaRPr lang="en-US" b="1" dirty="0">
              <a:latin typeface="Segoe UI" panose="020B0502040204020203" pitchFamily="34" charset="0"/>
              <a:cs typeface="Segoe UI" panose="020B0502040204020203" pitchFamily="34" charset="0"/>
            </a:endParaRPr>
          </a:p>
          <a:p>
            <a:pPr lvl="1" fontAlgn="base"/>
            <a:r>
              <a:rPr lang="en-US" sz="1600" b="1" dirty="0">
                <a:latin typeface="Segoe UI" panose="020B0502040204020203" pitchFamily="34" charset="0"/>
                <a:cs typeface="Segoe UI" panose="020B0502040204020203" pitchFamily="34" charset="0"/>
              </a:rPr>
              <a:t>Dead Stock Alert: </a:t>
            </a:r>
          </a:p>
          <a:p>
            <a:pPr lvl="2" fontAlgn="base"/>
            <a:endParaRPr lang="en-US" sz="1400" dirty="0">
              <a:latin typeface="Segoe UI" panose="020B0502040204020203" pitchFamily="34" charset="0"/>
              <a:cs typeface="Segoe UI" panose="020B0502040204020203" pitchFamily="34" charset="0"/>
            </a:endParaRPr>
          </a:p>
          <a:p>
            <a:pPr lvl="2" fontAlgn="base"/>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Dead Stock Alert</a:t>
            </a:r>
            <a:r>
              <a:rPr lang="en-US" sz="1400" dirty="0">
                <a:latin typeface="Segoe UI" panose="020B0502040204020203" pitchFamily="34" charset="0"/>
                <a:cs typeface="Segoe UI" panose="020B0502040204020203" pitchFamily="34" charset="0"/>
              </a:rPr>
              <a:t> functionality ensures proactive monitoring and management of tank inventory levels to prevent operational disruptions due to critically low stock.</a:t>
            </a:r>
          </a:p>
          <a:p>
            <a:pPr lvl="2" fontAlgn="base"/>
            <a:endParaRPr lang="en-US" sz="1600" dirty="0">
              <a:latin typeface="Segoe UI" panose="020B0502040204020203" pitchFamily="34" charset="0"/>
              <a:cs typeface="Segoe UI" panose="020B0502040204020203" pitchFamily="34" charset="0"/>
            </a:endParaRPr>
          </a:p>
          <a:p>
            <a:pPr lvl="1"/>
            <a:r>
              <a:rPr lang="en-US" sz="1600" b="1" dirty="0">
                <a:latin typeface="Segoe UI" panose="020B0502040204020203" pitchFamily="34" charset="0"/>
                <a:cs typeface="Segoe UI" panose="020B0502040204020203" pitchFamily="34" charset="0"/>
              </a:rPr>
              <a:t>Key Functionalities:</a:t>
            </a:r>
          </a:p>
          <a:p>
            <a:pPr lvl="1"/>
            <a:endParaRPr lang="en-US" dirty="0"/>
          </a:p>
          <a:p>
            <a:pPr lvl="2"/>
            <a:r>
              <a:rPr lang="en-US" sz="1400" b="1" dirty="0">
                <a:latin typeface="Segoe UI" panose="020B0502040204020203" pitchFamily="34" charset="0"/>
                <a:cs typeface="Segoe UI" panose="020B0502040204020203" pitchFamily="34" charset="0"/>
              </a:rPr>
              <a:t>Automated Alert Generation:</a:t>
            </a:r>
            <a:r>
              <a:rPr lang="en-US" sz="1400" dirty="0">
                <a:latin typeface="Segoe UI" panose="020B0502040204020203" pitchFamily="34" charset="0"/>
                <a:cs typeface="Segoe UI" panose="020B0502040204020203" pitchFamily="34" charset="0"/>
              </a:rPr>
              <a:t> The system will automatically trigger an alert when any tank’s inventory approaches the defined </a:t>
            </a:r>
            <a:r>
              <a:rPr lang="en-US" sz="1400" b="1" dirty="0">
                <a:latin typeface="Segoe UI" panose="020B0502040204020203" pitchFamily="34" charset="0"/>
                <a:cs typeface="Segoe UI" panose="020B0502040204020203" pitchFamily="34" charset="0"/>
              </a:rPr>
              <a:t>dead stock level</a:t>
            </a:r>
            <a:r>
              <a:rPr lang="en-US" sz="1400" dirty="0">
                <a:latin typeface="Segoe UI" panose="020B0502040204020203" pitchFamily="34" charset="0"/>
                <a:cs typeface="Segoe UI" panose="020B0502040204020203" pitchFamily="34" charset="0"/>
              </a:rPr>
              <a:t> (threshold to be finalized).</a:t>
            </a:r>
          </a:p>
          <a:p>
            <a:pPr lvl="2"/>
            <a:r>
              <a:rPr lang="en-US" sz="1400" b="1" dirty="0">
                <a:latin typeface="Segoe UI" panose="020B0502040204020203" pitchFamily="34" charset="0"/>
                <a:cs typeface="Segoe UI" panose="020B0502040204020203" pitchFamily="34" charset="0"/>
              </a:rPr>
              <a:t>Configurable Parameters:</a:t>
            </a:r>
            <a:r>
              <a:rPr lang="en-US" sz="1400" dirty="0">
                <a:latin typeface="Segoe UI" panose="020B0502040204020203" pitchFamily="34" charset="0"/>
                <a:cs typeface="Segoe UI" panose="020B0502040204020203" pitchFamily="34" charset="0"/>
              </a:rPr>
              <a:t> Users can define or modify the following parameters through configurable fields:</a:t>
            </a:r>
          </a:p>
          <a:p>
            <a:pPr lvl="3"/>
            <a:r>
              <a:rPr lang="en-US" sz="1400" dirty="0">
                <a:latin typeface="Segoe UI" panose="020B0502040204020203" pitchFamily="34" charset="0"/>
                <a:cs typeface="Segoe UI" panose="020B0502040204020203" pitchFamily="34" charset="0"/>
              </a:rPr>
              <a:t>Dead stock value</a:t>
            </a:r>
          </a:p>
          <a:p>
            <a:pPr lvl="3"/>
            <a:r>
              <a:rPr lang="en-US" sz="1400" dirty="0">
                <a:latin typeface="Segoe UI" panose="020B0502040204020203" pitchFamily="34" charset="0"/>
                <a:cs typeface="Segoe UI" panose="020B0502040204020203" pitchFamily="34" charset="0"/>
              </a:rPr>
              <a:t>Maximum tank capacity</a:t>
            </a:r>
          </a:p>
          <a:p>
            <a:pPr lvl="3"/>
            <a:r>
              <a:rPr lang="en-US" sz="1400" dirty="0">
                <a:latin typeface="Segoe UI" panose="020B0502040204020203" pitchFamily="34" charset="0"/>
                <a:cs typeface="Segoe UI" panose="020B0502040204020203" pitchFamily="34" charset="0"/>
              </a:rPr>
              <a:t>Minimum tank capacity</a:t>
            </a:r>
          </a:p>
          <a:p>
            <a:pPr lvl="2"/>
            <a:r>
              <a:rPr lang="en-US" sz="1400" b="1" dirty="0">
                <a:latin typeface="Segoe UI" panose="020B0502040204020203" pitchFamily="34" charset="0"/>
                <a:cs typeface="Segoe UI" panose="020B0502040204020203" pitchFamily="34" charset="0"/>
              </a:rPr>
              <a:t>Dynamic Monitoring &amp; Calculation:</a:t>
            </a:r>
            <a:r>
              <a:rPr lang="en-US" sz="1400" dirty="0">
                <a:latin typeface="Segoe UI" panose="020B0502040204020203" pitchFamily="34" charset="0"/>
                <a:cs typeface="Segoe UI" panose="020B0502040204020203" pitchFamily="34" charset="0"/>
              </a:rPr>
              <a:t> Based on these inputs, the system will continuously monitor stock levels, perform real-time calculations, and issue alerts as tanks approach critical thresholds.</a:t>
            </a:r>
          </a:p>
          <a:p>
            <a:pPr lvl="2"/>
            <a:r>
              <a:rPr lang="en-US" sz="1400" b="1" dirty="0">
                <a:latin typeface="Segoe UI" panose="020B0502040204020203" pitchFamily="34" charset="0"/>
                <a:cs typeface="Segoe UI" panose="020B0502040204020203" pitchFamily="34" charset="0"/>
              </a:rPr>
              <a:t>Blend Plan Integration:</a:t>
            </a:r>
            <a:r>
              <a:rPr lang="en-US" sz="1400" dirty="0">
                <a:latin typeface="Segoe UI" panose="020B0502040204020203" pitchFamily="34" charset="0"/>
                <a:cs typeface="Segoe UI" panose="020B0502040204020203" pitchFamily="34" charset="0"/>
              </a:rPr>
              <a:t> The blend plan will be designed to ensure that stock levels do not drop below the defined dead stock limit, supporting uninterrupted blending and supply operations.</a:t>
            </a:r>
          </a:p>
          <a:p>
            <a:pPr lvl="2"/>
            <a:r>
              <a:rPr lang="en-US" sz="1400" b="1" dirty="0">
                <a:latin typeface="Segoe UI" panose="020B0502040204020203" pitchFamily="34" charset="0"/>
                <a:cs typeface="Segoe UI" panose="020B0502040204020203" pitchFamily="34" charset="0"/>
              </a:rPr>
              <a:t>Operational Continuity Support:</a:t>
            </a:r>
            <a:r>
              <a:rPr lang="en-US" sz="1400" dirty="0">
                <a:latin typeface="Segoe UI" panose="020B0502040204020203" pitchFamily="34" charset="0"/>
                <a:cs typeface="Segoe UI" panose="020B0502040204020203" pitchFamily="34" charset="0"/>
              </a:rPr>
              <a:t> The system will assist in timely tank changeover or top-up planning to maintain smooth plant operations.</a:t>
            </a:r>
          </a:p>
          <a:p>
            <a:pPr lvl="2"/>
            <a:r>
              <a:rPr lang="en-US" sz="1400" b="1" dirty="0">
                <a:latin typeface="Segoe UI" panose="020B0502040204020203" pitchFamily="34" charset="0"/>
                <a:cs typeface="Segoe UI" panose="020B0502040204020203" pitchFamily="34" charset="0"/>
              </a:rPr>
              <a:t>Silent Hour Control:</a:t>
            </a:r>
            <a:r>
              <a:rPr lang="en-US" sz="1400" dirty="0">
                <a:latin typeface="Segoe UI" panose="020B0502040204020203" pitchFamily="34" charset="0"/>
                <a:cs typeface="Segoe UI" panose="020B0502040204020203" pitchFamily="34" charset="0"/>
              </a:rPr>
              <a:t> Tank changeovers during silent hours will be system-restricted to ensure safety and operational discipline, with </a:t>
            </a:r>
            <a:r>
              <a:rPr lang="en-US" sz="1400" b="1" dirty="0">
                <a:latin typeface="Segoe UI" panose="020B0502040204020203" pitchFamily="34" charset="0"/>
                <a:cs typeface="Segoe UI" panose="020B0502040204020203" pitchFamily="34" charset="0"/>
              </a:rPr>
              <a:t>manual override</a:t>
            </a:r>
            <a:r>
              <a:rPr lang="en-US" sz="1400" dirty="0">
                <a:latin typeface="Segoe UI" panose="020B0502040204020203" pitchFamily="34" charset="0"/>
                <a:cs typeface="Segoe UI" panose="020B0502040204020203" pitchFamily="34" charset="0"/>
              </a:rPr>
              <a:t> allowed under authorized conditions.</a:t>
            </a:r>
          </a:p>
          <a:p>
            <a:pPr lvl="2" fontAlgn="base"/>
            <a:endParaRPr lang="en-US" dirty="0">
              <a:latin typeface="Segoe UI" panose="020B0502040204020203" pitchFamily="34" charset="0"/>
              <a:cs typeface="Segoe UI" panose="020B0502040204020203" pitchFamily="34" charset="0"/>
            </a:endParaRPr>
          </a:p>
        </p:txBody>
      </p:sp>
      <p:sp>
        <p:nvSpPr>
          <p:cNvPr id="6" name="TextBox 13">
            <a:extLst>
              <a:ext uri="{FF2B5EF4-FFF2-40B4-BE49-F238E27FC236}">
                <a16:creationId xmlns:a16="http://schemas.microsoft.com/office/drawing/2014/main" id="{80CBBCD2-0984-DD55-66A3-9DDE69EBFA3A}"/>
              </a:ext>
            </a:extLst>
          </p:cNvPr>
          <p:cNvSpPr txBox="1"/>
          <p:nvPr/>
        </p:nvSpPr>
        <p:spPr>
          <a:xfrm>
            <a:off x="434729" y="243263"/>
            <a:ext cx="7226835" cy="430887"/>
          </a:xfrm>
          <a:prstGeom prst="rect">
            <a:avLst/>
          </a:prstGeom>
        </p:spPr>
        <p:txBody>
          <a:bodyPr wrap="square" lIns="0" tIns="0" rIns="0" bIns="0" rtlCol="0" anchor="t">
            <a:spAutoFit/>
          </a:bodyPr>
          <a:lstStyle/>
          <a:p>
            <a:pPr>
              <a:spcBef>
                <a:spcPct val="0"/>
              </a:spcBef>
            </a:pPr>
            <a:r>
              <a:rPr lang="en-US" sz="2800" dirty="0">
                <a:solidFill>
                  <a:srgbClr val="102A68"/>
                </a:solidFill>
                <a:latin typeface="Segoe UI" panose="020B0502040204020203" pitchFamily="34" charset="0"/>
                <a:ea typeface="Red Hat Display"/>
                <a:cs typeface="Segoe UI" panose="020B0502040204020203" pitchFamily="34" charset="0"/>
                <a:sym typeface="Red Hat Display"/>
              </a:rPr>
              <a:t>Our Understanding of the Scope (4/7)</a:t>
            </a:r>
          </a:p>
        </p:txBody>
      </p:sp>
    </p:spTree>
    <p:extLst>
      <p:ext uri="{BB962C8B-B14F-4D97-AF65-F5344CB8AC3E}">
        <p14:creationId xmlns:p14="http://schemas.microsoft.com/office/powerpoint/2010/main" val="1180992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2794</Words>
  <Application>Microsoft Office PowerPoint</Application>
  <PresentationFormat>Widescreen</PresentationFormat>
  <Paragraphs>424</Paragraphs>
  <Slides>27</Slides>
  <Notes>0</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27</vt:i4>
      </vt:variant>
    </vt:vector>
  </HeadingPairs>
  <TitlesOfParts>
    <vt:vector size="46" baseType="lpstr">
      <vt:lpstr>Aptos</vt:lpstr>
      <vt:lpstr>Arial</vt:lpstr>
      <vt:lpstr>Calibri</vt:lpstr>
      <vt:lpstr>Carlito</vt:lpstr>
      <vt:lpstr>Liberation Sans Narrow</vt:lpstr>
      <vt:lpstr>Red Hat Display</vt:lpstr>
      <vt:lpstr>Segoe UI</vt:lpstr>
      <vt:lpstr>Times New Roman</vt:lpstr>
      <vt:lpstr>VL PGothic</vt:lpstr>
      <vt:lpstr>Wingdings</vt:lpstr>
      <vt:lpstr>Office Theme</vt:lpstr>
      <vt:lpstr>Custom Design</vt:lpstr>
      <vt:lpstr>1_Custom Design</vt:lpstr>
      <vt:lpstr>2_Custom Design</vt:lpstr>
      <vt:lpstr>3_Custom Design</vt:lpstr>
      <vt:lpstr>4_Custom Design</vt:lpstr>
      <vt:lpstr>5_Custom Design</vt:lpstr>
      <vt:lpstr>6_Custom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Anantadeb Bag</dc:creator>
  <cp:lastModifiedBy>Shantanu Ray Chaudhuri</cp:lastModifiedBy>
  <cp:revision>26</cp:revision>
  <dcterms:created xsi:type="dcterms:W3CDTF">2025-02-06T10:59:08Z</dcterms:created>
  <dcterms:modified xsi:type="dcterms:W3CDTF">2025-10-31T12:03:43Z</dcterms:modified>
</cp:coreProperties>
</file>